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62" r:id="rId6"/>
    <p:sldId id="420" r:id="rId7"/>
    <p:sldId id="257" r:id="rId8"/>
    <p:sldId id="532" r:id="rId9"/>
    <p:sldId id="533" r:id="rId10"/>
    <p:sldId id="258" r:id="rId11"/>
    <p:sldId id="263" r:id="rId12"/>
    <p:sldId id="261" r:id="rId13"/>
    <p:sldId id="534" r:id="rId14"/>
    <p:sldId id="259" r:id="rId15"/>
    <p:sldId id="535" r:id="rId16"/>
    <p:sldId id="531"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548E92-7738-44BE-B3AB-C87BFE2EF4B5}" v="17" dt="2025-12-05T13:10:35.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73817" autoAdjust="0"/>
  </p:normalViewPr>
  <p:slideViewPr>
    <p:cSldViewPr snapToGrid="0">
      <p:cViewPr varScale="1">
        <p:scale>
          <a:sx n="98" d="100"/>
          <a:sy n="98" d="100"/>
        </p:scale>
        <p:origin x="846"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oldijk, A.H. (Ad)" userId="e83986b0-51c6-4358-b5f1-827dfb4b8990" providerId="ADAL" clId="{57D2E456-7D07-4D02-96E6-12E477264265}"/>
    <pc:docChg chg="modSld">
      <pc:chgData name="Mooldijk, A.H. (Ad)" userId="e83986b0-51c6-4358-b5f1-827dfb4b8990" providerId="ADAL" clId="{57D2E456-7D07-4D02-96E6-12E477264265}" dt="2025-12-03T12:09:23.331" v="16" actId="20577"/>
      <pc:docMkLst>
        <pc:docMk/>
      </pc:docMkLst>
      <pc:sldChg chg="modSp mod">
        <pc:chgData name="Mooldijk, A.H. (Ad)" userId="e83986b0-51c6-4358-b5f1-827dfb4b8990" providerId="ADAL" clId="{57D2E456-7D07-4D02-96E6-12E477264265}" dt="2025-12-03T12:09:23.331" v="16" actId="20577"/>
        <pc:sldMkLst>
          <pc:docMk/>
          <pc:sldMk cId="2560958869" sldId="259"/>
        </pc:sldMkLst>
        <pc:spChg chg="mod">
          <ac:chgData name="Mooldijk, A.H. (Ad)" userId="e83986b0-51c6-4358-b5f1-827dfb4b8990" providerId="ADAL" clId="{57D2E456-7D07-4D02-96E6-12E477264265}" dt="2025-12-03T12:09:23.331" v="16" actId="20577"/>
          <ac:spMkLst>
            <pc:docMk/>
            <pc:sldMk cId="2560958869" sldId="259"/>
            <ac:spMk id="6" creationId="{75E28BA6-1F80-51FC-7BCD-2C5C26E1B7B1}"/>
          </ac:spMkLst>
        </pc:spChg>
      </pc:sldChg>
    </pc:docChg>
  </pc:docChgLst>
  <pc:docChgLst>
    <pc:chgData name="Mooldijk, A.H. (Ad)" userId="e83986b0-51c6-4358-b5f1-827dfb4b8990" providerId="ADAL" clId="{F168B4DC-BDE2-426D-82B7-32B09DC459E4}"/>
    <pc:docChg chg="undo custSel addSld delSld modSld">
      <pc:chgData name="Mooldijk, A.H. (Ad)" userId="e83986b0-51c6-4358-b5f1-827dfb4b8990" providerId="ADAL" clId="{F168B4DC-BDE2-426D-82B7-32B09DC459E4}" dt="2025-12-11T14:23:29.003" v="5646" actId="6549"/>
      <pc:docMkLst>
        <pc:docMk/>
      </pc:docMkLst>
      <pc:sldChg chg="modSp mod">
        <pc:chgData name="Mooldijk, A.H. (Ad)" userId="e83986b0-51c6-4358-b5f1-827dfb4b8990" providerId="ADAL" clId="{F168B4DC-BDE2-426D-82B7-32B09DC459E4}" dt="2025-12-04T09:51:21.706" v="1623" actId="14100"/>
        <pc:sldMkLst>
          <pc:docMk/>
          <pc:sldMk cId="3351439039" sldId="256"/>
        </pc:sldMkLst>
        <pc:spChg chg="mod">
          <ac:chgData name="Mooldijk, A.H. (Ad)" userId="e83986b0-51c6-4358-b5f1-827dfb4b8990" providerId="ADAL" clId="{F168B4DC-BDE2-426D-82B7-32B09DC459E4}" dt="2025-12-04T09:51:21.706" v="1623" actId="14100"/>
          <ac:spMkLst>
            <pc:docMk/>
            <pc:sldMk cId="3351439039" sldId="256"/>
            <ac:spMk id="2" creationId="{00000000-0000-0000-0000-000000000000}"/>
          </ac:spMkLst>
        </pc:spChg>
        <pc:spChg chg="mod">
          <ac:chgData name="Mooldijk, A.H. (Ad)" userId="e83986b0-51c6-4358-b5f1-827dfb4b8990" providerId="ADAL" clId="{F168B4DC-BDE2-426D-82B7-32B09DC459E4}" dt="2025-11-27T10:14:36.447" v="86" actId="20577"/>
          <ac:spMkLst>
            <pc:docMk/>
            <pc:sldMk cId="3351439039" sldId="256"/>
            <ac:spMk id="3" creationId="{00000000-0000-0000-0000-000000000000}"/>
          </ac:spMkLst>
        </pc:spChg>
      </pc:sldChg>
      <pc:sldChg chg="modSp mod">
        <pc:chgData name="Mooldijk, A.H. (Ad)" userId="e83986b0-51c6-4358-b5f1-827dfb4b8990" providerId="ADAL" clId="{F168B4DC-BDE2-426D-82B7-32B09DC459E4}" dt="2025-12-05T07:07:25.939" v="2541" actId="20577"/>
        <pc:sldMkLst>
          <pc:docMk/>
          <pc:sldMk cId="4167537668" sldId="257"/>
        </pc:sldMkLst>
        <pc:spChg chg="mod">
          <ac:chgData name="Mooldijk, A.H. (Ad)" userId="e83986b0-51c6-4358-b5f1-827dfb4b8990" providerId="ADAL" clId="{F168B4DC-BDE2-426D-82B7-32B09DC459E4}" dt="2025-12-04T12:13:53.188" v="2029" actId="6549"/>
          <ac:spMkLst>
            <pc:docMk/>
            <pc:sldMk cId="4167537668" sldId="257"/>
            <ac:spMk id="2" creationId="{75F008CF-06E0-32D0-6BA4-853470622FB0}"/>
          </ac:spMkLst>
        </pc:spChg>
        <pc:spChg chg="mod">
          <ac:chgData name="Mooldijk, A.H. (Ad)" userId="e83986b0-51c6-4358-b5f1-827dfb4b8990" providerId="ADAL" clId="{F168B4DC-BDE2-426D-82B7-32B09DC459E4}" dt="2025-12-05T07:07:25.939" v="2541" actId="20577"/>
          <ac:spMkLst>
            <pc:docMk/>
            <pc:sldMk cId="4167537668" sldId="257"/>
            <ac:spMk id="3" creationId="{3DFDC26B-5128-B603-CF8E-821D486D9267}"/>
          </ac:spMkLst>
        </pc:spChg>
      </pc:sldChg>
      <pc:sldChg chg="addSp delSp modSp mod modNotesTx">
        <pc:chgData name="Mooldijk, A.H. (Ad)" userId="e83986b0-51c6-4358-b5f1-827dfb4b8990" providerId="ADAL" clId="{F168B4DC-BDE2-426D-82B7-32B09DC459E4}" dt="2025-12-05T13:05:12.277" v="4493" actId="20577"/>
        <pc:sldMkLst>
          <pc:docMk/>
          <pc:sldMk cId="3845802578" sldId="258"/>
        </pc:sldMkLst>
        <pc:spChg chg="mod">
          <ac:chgData name="Mooldijk, A.H. (Ad)" userId="e83986b0-51c6-4358-b5f1-827dfb4b8990" providerId="ADAL" clId="{F168B4DC-BDE2-426D-82B7-32B09DC459E4}" dt="2025-11-27T10:48:15.381" v="291" actId="20577"/>
          <ac:spMkLst>
            <pc:docMk/>
            <pc:sldMk cId="3845802578" sldId="258"/>
            <ac:spMk id="2" creationId="{46E48EBE-FC5F-7FCA-4370-FF9FFD0A1030}"/>
          </ac:spMkLst>
        </pc:spChg>
        <pc:picChg chg="add mod">
          <ac:chgData name="Mooldijk, A.H. (Ad)" userId="e83986b0-51c6-4358-b5f1-827dfb4b8990" providerId="ADAL" clId="{F168B4DC-BDE2-426D-82B7-32B09DC459E4}" dt="2025-12-04T12:43:46.973" v="2486" actId="14100"/>
          <ac:picMkLst>
            <pc:docMk/>
            <pc:sldMk cId="3845802578" sldId="258"/>
            <ac:picMk id="7" creationId="{F2698206-5271-6972-1802-C1904B1A9647}"/>
          </ac:picMkLst>
        </pc:picChg>
        <pc:picChg chg="add mod">
          <ac:chgData name="Mooldijk, A.H. (Ad)" userId="e83986b0-51c6-4358-b5f1-827dfb4b8990" providerId="ADAL" clId="{F168B4DC-BDE2-426D-82B7-32B09DC459E4}" dt="2025-12-04T12:44:49.142" v="2489" actId="1076"/>
          <ac:picMkLst>
            <pc:docMk/>
            <pc:sldMk cId="3845802578" sldId="258"/>
            <ac:picMk id="9" creationId="{DFE5DD26-BB85-8234-F92D-1A0AC4F6BFCA}"/>
          </ac:picMkLst>
        </pc:picChg>
      </pc:sldChg>
      <pc:sldChg chg="delSp modSp mod">
        <pc:chgData name="Mooldijk, A.H. (Ad)" userId="e83986b0-51c6-4358-b5f1-827dfb4b8990" providerId="ADAL" clId="{F168B4DC-BDE2-426D-82B7-32B09DC459E4}" dt="2025-12-11T14:23:29.003" v="5646" actId="6549"/>
        <pc:sldMkLst>
          <pc:docMk/>
          <pc:sldMk cId="2560958869" sldId="259"/>
        </pc:sldMkLst>
        <pc:spChg chg="mod">
          <ac:chgData name="Mooldijk, A.H. (Ad)" userId="e83986b0-51c6-4358-b5f1-827dfb4b8990" providerId="ADAL" clId="{F168B4DC-BDE2-426D-82B7-32B09DC459E4}" dt="2025-12-04T09:58:29.332" v="1627" actId="20577"/>
          <ac:spMkLst>
            <pc:docMk/>
            <pc:sldMk cId="2560958869" sldId="259"/>
            <ac:spMk id="2" creationId="{C75B2F69-3887-A074-3EFD-12F7AAA937F5}"/>
          </ac:spMkLst>
        </pc:spChg>
        <pc:spChg chg="mod">
          <ac:chgData name="Mooldijk, A.H. (Ad)" userId="e83986b0-51c6-4358-b5f1-827dfb4b8990" providerId="ADAL" clId="{F168B4DC-BDE2-426D-82B7-32B09DC459E4}" dt="2025-12-11T14:23:29.003" v="5646" actId="6549"/>
          <ac:spMkLst>
            <pc:docMk/>
            <pc:sldMk cId="2560958869" sldId="259"/>
            <ac:spMk id="6" creationId="{75E28BA6-1F80-51FC-7BCD-2C5C26E1B7B1}"/>
          </ac:spMkLst>
        </pc:spChg>
      </pc:sldChg>
      <pc:sldChg chg="modNotesTx">
        <pc:chgData name="Mooldijk, A.H. (Ad)" userId="e83986b0-51c6-4358-b5f1-827dfb4b8990" providerId="ADAL" clId="{F168B4DC-BDE2-426D-82B7-32B09DC459E4}" dt="2025-12-05T13:09:20.770" v="5052" actId="20577"/>
        <pc:sldMkLst>
          <pc:docMk/>
          <pc:sldMk cId="594136792" sldId="261"/>
        </pc:sldMkLst>
      </pc:sldChg>
      <pc:sldChg chg="delSp modSp mod">
        <pc:chgData name="Mooldijk, A.H. (Ad)" userId="e83986b0-51c6-4358-b5f1-827dfb4b8990" providerId="ADAL" clId="{F168B4DC-BDE2-426D-82B7-32B09DC459E4}" dt="2025-11-27T10:33:52.822" v="100"/>
        <pc:sldMkLst>
          <pc:docMk/>
          <pc:sldMk cId="646573065" sldId="262"/>
        </pc:sldMkLst>
        <pc:spChg chg="mod">
          <ac:chgData name="Mooldijk, A.H. (Ad)" userId="e83986b0-51c6-4358-b5f1-827dfb4b8990" providerId="ADAL" clId="{F168B4DC-BDE2-426D-82B7-32B09DC459E4}" dt="2025-11-27T10:33:52.822" v="100"/>
          <ac:spMkLst>
            <pc:docMk/>
            <pc:sldMk cId="646573065" sldId="262"/>
            <ac:spMk id="6" creationId="{D9CD4F17-53FB-BA39-1E82-AE457A079098}"/>
          </ac:spMkLst>
        </pc:spChg>
      </pc:sldChg>
      <pc:sldChg chg="addSp delSp modSp mod modNotesTx">
        <pc:chgData name="Mooldijk, A.H. (Ad)" userId="e83986b0-51c6-4358-b5f1-827dfb4b8990" providerId="ADAL" clId="{F168B4DC-BDE2-426D-82B7-32B09DC459E4}" dt="2025-12-11T14:15:50.631" v="5572" actId="6549"/>
        <pc:sldMkLst>
          <pc:docMk/>
          <pc:sldMk cId="316531637" sldId="263"/>
        </pc:sldMkLst>
        <pc:spChg chg="mod">
          <ac:chgData name="Mooldijk, A.H. (Ad)" userId="e83986b0-51c6-4358-b5f1-827dfb4b8990" providerId="ADAL" clId="{F168B4DC-BDE2-426D-82B7-32B09DC459E4}" dt="2025-11-27T10:48:33.246" v="306" actId="20577"/>
          <ac:spMkLst>
            <pc:docMk/>
            <pc:sldMk cId="316531637" sldId="263"/>
            <ac:spMk id="10" creationId="{4CE65A26-E164-6053-7A48-AF0503D531CD}"/>
          </ac:spMkLst>
        </pc:spChg>
        <pc:spChg chg="ord">
          <ac:chgData name="Mooldijk, A.H. (Ad)" userId="e83986b0-51c6-4358-b5f1-827dfb4b8990" providerId="ADAL" clId="{F168B4DC-BDE2-426D-82B7-32B09DC459E4}" dt="2025-11-27T11:04:25.352" v="869" actId="166"/>
          <ac:spMkLst>
            <pc:docMk/>
            <pc:sldMk cId="316531637" sldId="263"/>
            <ac:spMk id="12" creationId="{252C43A5-46DE-CA49-3CA3-FC6172F3154E}"/>
          </ac:spMkLst>
        </pc:spChg>
        <pc:picChg chg="add mod">
          <ac:chgData name="Mooldijk, A.H. (Ad)" userId="e83986b0-51c6-4358-b5f1-827dfb4b8990" providerId="ADAL" clId="{F168B4DC-BDE2-426D-82B7-32B09DC459E4}" dt="2025-12-04T12:50:29.917" v="2495" actId="14100"/>
          <ac:picMkLst>
            <pc:docMk/>
            <pc:sldMk cId="316531637" sldId="263"/>
            <ac:picMk id="3" creationId="{7B224690-7228-DE31-4692-840F33FF982B}"/>
          </ac:picMkLst>
        </pc:picChg>
        <pc:picChg chg="add mod">
          <ac:chgData name="Mooldijk, A.H. (Ad)" userId="e83986b0-51c6-4358-b5f1-827dfb4b8990" providerId="ADAL" clId="{F168B4DC-BDE2-426D-82B7-32B09DC459E4}" dt="2025-12-04T12:51:27.639" v="2498" actId="1076"/>
          <ac:picMkLst>
            <pc:docMk/>
            <pc:sldMk cId="316531637" sldId="263"/>
            <ac:picMk id="7" creationId="{3E516ECF-01B2-05F7-38F9-92272C25FB4E}"/>
          </ac:picMkLst>
        </pc:picChg>
      </pc:sldChg>
      <pc:sldChg chg="addSp delSp modSp new mod">
        <pc:chgData name="Mooldijk, A.H. (Ad)" userId="e83986b0-51c6-4358-b5f1-827dfb4b8990" providerId="ADAL" clId="{F168B4DC-BDE2-426D-82B7-32B09DC459E4}" dt="2025-12-04T12:32:35.717" v="2459" actId="14100"/>
        <pc:sldMkLst>
          <pc:docMk/>
          <pc:sldMk cId="917199921" sldId="532"/>
        </pc:sldMkLst>
        <pc:spChg chg="mod">
          <ac:chgData name="Mooldijk, A.H. (Ad)" userId="e83986b0-51c6-4358-b5f1-827dfb4b8990" providerId="ADAL" clId="{F168B4DC-BDE2-426D-82B7-32B09DC459E4}" dt="2025-11-27T10:38:09.707" v="127" actId="14100"/>
          <ac:spMkLst>
            <pc:docMk/>
            <pc:sldMk cId="917199921" sldId="532"/>
            <ac:spMk id="2" creationId="{11E0D525-56B8-08E9-5656-F79CD70F8E73}"/>
          </ac:spMkLst>
        </pc:spChg>
        <pc:picChg chg="add mod">
          <ac:chgData name="Mooldijk, A.H. (Ad)" userId="e83986b0-51c6-4358-b5f1-827dfb4b8990" providerId="ADAL" clId="{F168B4DC-BDE2-426D-82B7-32B09DC459E4}" dt="2025-11-27T10:37:45.968" v="103"/>
          <ac:picMkLst>
            <pc:docMk/>
            <pc:sldMk cId="917199921" sldId="532"/>
            <ac:picMk id="6" creationId="{559A2C46-729E-DC26-D12E-32F3692BD0AC}"/>
          </ac:picMkLst>
        </pc:picChg>
        <pc:picChg chg="add mod">
          <ac:chgData name="Mooldijk, A.H. (Ad)" userId="e83986b0-51c6-4358-b5f1-827dfb4b8990" providerId="ADAL" clId="{F168B4DC-BDE2-426D-82B7-32B09DC459E4}" dt="2025-12-04T12:32:35.717" v="2459" actId="14100"/>
          <ac:picMkLst>
            <pc:docMk/>
            <pc:sldMk cId="917199921" sldId="532"/>
            <ac:picMk id="10" creationId="{49D5A840-C155-ED44-18C2-51C3BF68DE0A}"/>
          </ac:picMkLst>
        </pc:picChg>
        <pc:picChg chg="add mod">
          <ac:chgData name="Mooldijk, A.H. (Ad)" userId="e83986b0-51c6-4358-b5f1-827dfb4b8990" providerId="ADAL" clId="{F168B4DC-BDE2-426D-82B7-32B09DC459E4}" dt="2025-12-04T12:32:22.752" v="2438" actId="14100"/>
          <ac:picMkLst>
            <pc:docMk/>
            <pc:sldMk cId="917199921" sldId="532"/>
            <ac:picMk id="12" creationId="{B2196272-44C5-0F33-B860-AE58C62EF9AF}"/>
          </ac:picMkLst>
        </pc:picChg>
        <pc:cxnChg chg="add mod">
          <ac:chgData name="Mooldijk, A.H. (Ad)" userId="e83986b0-51c6-4358-b5f1-827dfb4b8990" providerId="ADAL" clId="{F168B4DC-BDE2-426D-82B7-32B09DC459E4}" dt="2025-11-27T10:37:45.968" v="103"/>
          <ac:cxnSpMkLst>
            <pc:docMk/>
            <pc:sldMk cId="917199921" sldId="532"/>
            <ac:cxnSpMk id="7" creationId="{2ECC5412-5CFD-6313-9CCE-273187ED3ED4}"/>
          </ac:cxnSpMkLst>
        </pc:cxnChg>
      </pc:sldChg>
      <pc:sldChg chg="addSp delSp modSp new mod modNotesTx">
        <pc:chgData name="Mooldijk, A.H. (Ad)" userId="e83986b0-51c6-4358-b5f1-827dfb4b8990" providerId="ADAL" clId="{F168B4DC-BDE2-426D-82B7-32B09DC459E4}" dt="2025-12-05T13:03:19.476" v="4402" actId="20577"/>
        <pc:sldMkLst>
          <pc:docMk/>
          <pc:sldMk cId="3633329227" sldId="533"/>
        </pc:sldMkLst>
        <pc:spChg chg="mod">
          <ac:chgData name="Mooldijk, A.H. (Ad)" userId="e83986b0-51c6-4358-b5f1-827dfb4b8990" providerId="ADAL" clId="{F168B4DC-BDE2-426D-82B7-32B09DC459E4}" dt="2025-11-27T11:15:03.138" v="1454" actId="6549"/>
          <ac:spMkLst>
            <pc:docMk/>
            <pc:sldMk cId="3633329227" sldId="533"/>
            <ac:spMk id="2" creationId="{12DD5FFF-3410-BDF5-B2C1-67FB21C4FCC4}"/>
          </ac:spMkLst>
        </pc:spChg>
        <pc:picChg chg="add mod">
          <ac:chgData name="Mooldijk, A.H. (Ad)" userId="e83986b0-51c6-4358-b5f1-827dfb4b8990" providerId="ADAL" clId="{F168B4DC-BDE2-426D-82B7-32B09DC459E4}" dt="2025-12-04T12:40:55.970" v="2481" actId="166"/>
          <ac:picMkLst>
            <pc:docMk/>
            <pc:sldMk cId="3633329227" sldId="533"/>
            <ac:picMk id="4" creationId="{00A75256-B314-BB32-30F6-8138421968EF}"/>
          </ac:picMkLst>
        </pc:picChg>
        <pc:picChg chg="add mod">
          <ac:chgData name="Mooldijk, A.H. (Ad)" userId="e83986b0-51c6-4358-b5f1-827dfb4b8990" providerId="ADAL" clId="{F168B4DC-BDE2-426D-82B7-32B09DC459E4}" dt="2025-12-04T12:35:45.461" v="2463" actId="1076"/>
          <ac:picMkLst>
            <pc:docMk/>
            <pc:sldMk cId="3633329227" sldId="533"/>
            <ac:picMk id="6" creationId="{60FBD924-563D-44FD-C2DE-323AA0B19918}"/>
          </ac:picMkLst>
        </pc:picChg>
        <pc:picChg chg="add mod">
          <ac:chgData name="Mooldijk, A.H. (Ad)" userId="e83986b0-51c6-4358-b5f1-827dfb4b8990" providerId="ADAL" clId="{F168B4DC-BDE2-426D-82B7-32B09DC459E4}" dt="2025-12-04T12:36:43.447" v="2477" actId="1036"/>
          <ac:picMkLst>
            <pc:docMk/>
            <pc:sldMk cId="3633329227" sldId="533"/>
            <ac:picMk id="10" creationId="{65EBA5AE-38D2-B071-D026-FC662C9C8238}"/>
          </ac:picMkLst>
        </pc:picChg>
        <pc:picChg chg="add mod">
          <ac:chgData name="Mooldijk, A.H. (Ad)" userId="e83986b0-51c6-4358-b5f1-827dfb4b8990" providerId="ADAL" clId="{F168B4DC-BDE2-426D-82B7-32B09DC459E4}" dt="2025-12-04T12:40:51.379" v="2480" actId="14100"/>
          <ac:picMkLst>
            <pc:docMk/>
            <pc:sldMk cId="3633329227" sldId="533"/>
            <ac:picMk id="12" creationId="{09A0EBFD-96EF-9A81-4FC6-51779F6D7302}"/>
          </ac:picMkLst>
        </pc:picChg>
        <pc:cxnChg chg="add mod">
          <ac:chgData name="Mooldijk, A.H. (Ad)" userId="e83986b0-51c6-4358-b5f1-827dfb4b8990" providerId="ADAL" clId="{F168B4DC-BDE2-426D-82B7-32B09DC459E4}" dt="2025-11-27T11:09:46.895" v="1108"/>
          <ac:cxnSpMkLst>
            <pc:docMk/>
            <pc:sldMk cId="3633329227" sldId="533"/>
            <ac:cxnSpMk id="5" creationId="{15585D60-ECB4-3F79-F80B-3779CCDEFE6E}"/>
          </ac:cxnSpMkLst>
        </pc:cxnChg>
      </pc:sldChg>
      <pc:sldChg chg="addSp delSp modSp new mod addAnim delAnim modAnim modNotesTx">
        <pc:chgData name="Mooldijk, A.H. (Ad)" userId="e83986b0-51c6-4358-b5f1-827dfb4b8990" providerId="ADAL" clId="{F168B4DC-BDE2-426D-82B7-32B09DC459E4}" dt="2025-12-11T14:21:41.774" v="5634" actId="1076"/>
        <pc:sldMkLst>
          <pc:docMk/>
          <pc:sldMk cId="3104321643" sldId="534"/>
        </pc:sldMkLst>
        <pc:spChg chg="add mod">
          <ac:chgData name="Mooldijk, A.H. (Ad)" userId="e83986b0-51c6-4358-b5f1-827dfb4b8990" providerId="ADAL" clId="{F168B4DC-BDE2-426D-82B7-32B09DC459E4}" dt="2025-12-05T07:08:26.440" v="2544"/>
          <ac:spMkLst>
            <pc:docMk/>
            <pc:sldMk cId="3104321643" sldId="534"/>
            <ac:spMk id="6" creationId="{D7D93A1E-5C71-4258-0C41-DFE57C9C5A3C}"/>
          </ac:spMkLst>
        </pc:spChg>
        <pc:spChg chg="add mod">
          <ac:chgData name="Mooldijk, A.H. (Ad)" userId="e83986b0-51c6-4358-b5f1-827dfb4b8990" providerId="ADAL" clId="{F168B4DC-BDE2-426D-82B7-32B09DC459E4}" dt="2025-12-05T07:19:57.327" v="2569" actId="208"/>
          <ac:spMkLst>
            <pc:docMk/>
            <pc:sldMk cId="3104321643" sldId="534"/>
            <ac:spMk id="17" creationId="{11A822AD-8FDF-2F73-027E-C2636A0ECF21}"/>
          </ac:spMkLst>
        </pc:spChg>
        <pc:spChg chg="add mod">
          <ac:chgData name="Mooldijk, A.H. (Ad)" userId="e83986b0-51c6-4358-b5f1-827dfb4b8990" providerId="ADAL" clId="{F168B4DC-BDE2-426D-82B7-32B09DC459E4}" dt="2025-12-05T07:23:15.357" v="2579" actId="208"/>
          <ac:spMkLst>
            <pc:docMk/>
            <pc:sldMk cId="3104321643" sldId="534"/>
            <ac:spMk id="20" creationId="{43090A06-3DC6-CA5D-33FF-2922F0907862}"/>
          </ac:spMkLst>
        </pc:spChg>
        <pc:spChg chg="add mod">
          <ac:chgData name="Mooldijk, A.H. (Ad)" userId="e83986b0-51c6-4358-b5f1-827dfb4b8990" providerId="ADAL" clId="{F168B4DC-BDE2-426D-82B7-32B09DC459E4}" dt="2025-12-05T07:28:10.514" v="2624" actId="1582"/>
          <ac:spMkLst>
            <pc:docMk/>
            <pc:sldMk cId="3104321643" sldId="534"/>
            <ac:spMk id="23" creationId="{621229A2-87E6-A855-1BBF-954007E27FAE}"/>
          </ac:spMkLst>
        </pc:spChg>
        <pc:picChg chg="add mod">
          <ac:chgData name="Mooldijk, A.H. (Ad)" userId="e83986b0-51c6-4358-b5f1-827dfb4b8990" providerId="ADAL" clId="{F168B4DC-BDE2-426D-82B7-32B09DC459E4}" dt="2025-12-05T07:08:26.440" v="2544"/>
          <ac:picMkLst>
            <pc:docMk/>
            <pc:sldMk cId="3104321643" sldId="534"/>
            <ac:picMk id="4" creationId="{6CBFAA25-9F1B-1EEE-3DEC-17BB1934DF4D}"/>
          </ac:picMkLst>
        </pc:picChg>
        <pc:picChg chg="add mod ord">
          <ac:chgData name="Mooldijk, A.H. (Ad)" userId="e83986b0-51c6-4358-b5f1-827dfb4b8990" providerId="ADAL" clId="{F168B4DC-BDE2-426D-82B7-32B09DC459E4}" dt="2025-12-11T14:21:41.774" v="5634" actId="1076"/>
          <ac:picMkLst>
            <pc:docMk/>
            <pc:sldMk cId="3104321643" sldId="534"/>
            <ac:picMk id="22" creationId="{B3832888-4C3B-21D3-C179-85284A8C5D44}"/>
          </ac:picMkLst>
        </pc:picChg>
        <pc:picChg chg="add mod">
          <ac:chgData name="Mooldijk, A.H. (Ad)" userId="e83986b0-51c6-4358-b5f1-827dfb4b8990" providerId="ADAL" clId="{F168B4DC-BDE2-426D-82B7-32B09DC459E4}" dt="2025-12-05T07:37:36.897" v="3103" actId="1038"/>
          <ac:picMkLst>
            <pc:docMk/>
            <pc:sldMk cId="3104321643" sldId="534"/>
            <ac:picMk id="27" creationId="{9068A76E-66A3-5EA8-04AF-BAF2F89A51BA}"/>
          </ac:picMkLst>
        </pc:picChg>
        <pc:picChg chg="add mod">
          <ac:chgData name="Mooldijk, A.H. (Ad)" userId="e83986b0-51c6-4358-b5f1-827dfb4b8990" providerId="ADAL" clId="{F168B4DC-BDE2-426D-82B7-32B09DC459E4}" dt="2025-12-05T07:55:13.241" v="3934" actId="1037"/>
          <ac:picMkLst>
            <pc:docMk/>
            <pc:sldMk cId="3104321643" sldId="534"/>
            <ac:picMk id="32" creationId="{733553D2-AE62-9D70-1D63-8D4E0924DFDA}"/>
          </ac:picMkLst>
        </pc:picChg>
        <pc:cxnChg chg="add mod">
          <ac:chgData name="Mooldijk, A.H. (Ad)" userId="e83986b0-51c6-4358-b5f1-827dfb4b8990" providerId="ADAL" clId="{F168B4DC-BDE2-426D-82B7-32B09DC459E4}" dt="2025-12-05T07:16:48.920" v="2558"/>
          <ac:cxnSpMkLst>
            <pc:docMk/>
            <pc:sldMk cId="3104321643" sldId="534"/>
            <ac:cxnSpMk id="10" creationId="{4D624D1E-C932-966C-CECE-836353C52CCA}"/>
          </ac:cxnSpMkLst>
        </pc:cxnChg>
        <pc:cxnChg chg="add mod">
          <ac:chgData name="Mooldijk, A.H. (Ad)" userId="e83986b0-51c6-4358-b5f1-827dfb4b8990" providerId="ADAL" clId="{F168B4DC-BDE2-426D-82B7-32B09DC459E4}" dt="2025-12-05T07:17:20.663" v="2560" actId="1582"/>
          <ac:cxnSpMkLst>
            <pc:docMk/>
            <pc:sldMk cId="3104321643" sldId="534"/>
            <ac:cxnSpMk id="12" creationId="{690D161A-DF92-4A37-EB7D-560150F85A56}"/>
          </ac:cxnSpMkLst>
        </pc:cxnChg>
        <pc:cxnChg chg="add mod">
          <ac:chgData name="Mooldijk, A.H. (Ad)" userId="e83986b0-51c6-4358-b5f1-827dfb4b8990" providerId="ADAL" clId="{F168B4DC-BDE2-426D-82B7-32B09DC459E4}" dt="2025-12-05T07:18:06.522" v="2562" actId="1582"/>
          <ac:cxnSpMkLst>
            <pc:docMk/>
            <pc:sldMk cId="3104321643" sldId="534"/>
            <ac:cxnSpMk id="14" creationId="{869D8D15-E9B9-BDEA-58C0-882BD1B403B2}"/>
          </ac:cxnSpMkLst>
        </pc:cxnChg>
        <pc:cxnChg chg="add mod">
          <ac:chgData name="Mooldijk, A.H. (Ad)" userId="e83986b0-51c6-4358-b5f1-827dfb4b8990" providerId="ADAL" clId="{F168B4DC-BDE2-426D-82B7-32B09DC459E4}" dt="2025-12-05T07:37:43.668" v="3104" actId="14100"/>
          <ac:cxnSpMkLst>
            <pc:docMk/>
            <pc:sldMk cId="3104321643" sldId="534"/>
            <ac:cxnSpMk id="16" creationId="{97357830-252E-3F3C-0A43-706BD333CF54}"/>
          </ac:cxnSpMkLst>
        </pc:cxnChg>
        <pc:cxnChg chg="add mod">
          <ac:chgData name="Mooldijk, A.H. (Ad)" userId="e83986b0-51c6-4358-b5f1-827dfb4b8990" providerId="ADAL" clId="{F168B4DC-BDE2-426D-82B7-32B09DC459E4}" dt="2025-12-05T07:29:51.228" v="2627" actId="1582"/>
          <ac:cxnSpMkLst>
            <pc:docMk/>
            <pc:sldMk cId="3104321643" sldId="534"/>
            <ac:cxnSpMk id="25" creationId="{9837AD85-DCDE-7261-13B0-84726EB5F062}"/>
          </ac:cxnSpMkLst>
        </pc:cxnChg>
        <pc:cxnChg chg="add mod">
          <ac:chgData name="Mooldijk, A.H. (Ad)" userId="e83986b0-51c6-4358-b5f1-827dfb4b8990" providerId="ADAL" clId="{F168B4DC-BDE2-426D-82B7-32B09DC459E4}" dt="2025-12-05T07:55:51.180" v="3937" actId="208"/>
          <ac:cxnSpMkLst>
            <pc:docMk/>
            <pc:sldMk cId="3104321643" sldId="534"/>
            <ac:cxnSpMk id="34" creationId="{62B64647-5C2D-4B49-5DEA-9BDDF9C6450D}"/>
          </ac:cxnSpMkLst>
        </pc:cxnChg>
      </pc:sldChg>
      <pc:sldChg chg="addSp modSp new mod modNotesTx">
        <pc:chgData name="Mooldijk, A.H. (Ad)" userId="e83986b0-51c6-4358-b5f1-827dfb4b8990" providerId="ADAL" clId="{F168B4DC-BDE2-426D-82B7-32B09DC459E4}" dt="2025-12-05T13:15:41.481" v="5494" actId="14"/>
        <pc:sldMkLst>
          <pc:docMk/>
          <pc:sldMk cId="1481217871" sldId="535"/>
        </pc:sldMkLst>
        <pc:spChg chg="mod">
          <ac:chgData name="Mooldijk, A.H. (Ad)" userId="e83986b0-51c6-4358-b5f1-827dfb4b8990" providerId="ADAL" clId="{F168B4DC-BDE2-426D-82B7-32B09DC459E4}" dt="2025-12-05T13:12:22.562" v="5103" actId="20577"/>
          <ac:spMkLst>
            <pc:docMk/>
            <pc:sldMk cId="1481217871" sldId="535"/>
            <ac:spMk id="2" creationId="{97D80875-CC19-77FF-E898-49EE8BE6C18E}"/>
          </ac:spMkLst>
        </pc:spChg>
        <pc:spChg chg="mod">
          <ac:chgData name="Mooldijk, A.H. (Ad)" userId="e83986b0-51c6-4358-b5f1-827dfb4b8990" providerId="ADAL" clId="{F168B4DC-BDE2-426D-82B7-32B09DC459E4}" dt="2025-12-05T13:15:41.481" v="5494" actId="14"/>
          <ac:spMkLst>
            <pc:docMk/>
            <pc:sldMk cId="1481217871" sldId="535"/>
            <ac:spMk id="3" creationId="{B0B0445B-4B09-9162-7D4F-D235959D896E}"/>
          </ac:spMkLst>
        </pc:spChg>
        <pc:picChg chg="add mod">
          <ac:chgData name="Mooldijk, A.H. (Ad)" userId="e83986b0-51c6-4358-b5f1-827dfb4b8990" providerId="ADAL" clId="{F168B4DC-BDE2-426D-82B7-32B09DC459E4}" dt="2025-12-05T13:10:35.093" v="5054"/>
          <ac:picMkLst>
            <pc:docMk/>
            <pc:sldMk cId="1481217871" sldId="535"/>
            <ac:picMk id="4" creationId="{616C3957-4BC9-EF04-BC03-8F4F3FA266CB}"/>
          </ac:picMkLst>
        </pc:picChg>
        <pc:cxnChg chg="add mod">
          <ac:chgData name="Mooldijk, A.H. (Ad)" userId="e83986b0-51c6-4358-b5f1-827dfb4b8990" providerId="ADAL" clId="{F168B4DC-BDE2-426D-82B7-32B09DC459E4}" dt="2025-12-05T13:10:35.093" v="5054"/>
          <ac:cxnSpMkLst>
            <pc:docMk/>
            <pc:sldMk cId="1481217871" sldId="535"/>
            <ac:cxnSpMk id="5" creationId="{97120CCF-4746-0CC3-88D8-8D269A7A4DE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3FC86-51EA-4120-B837-945889ED320B}" type="datetimeFigureOut">
              <a:rPr lang="nl-NL" smtClean="0"/>
              <a:t>11-12-2025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3A51D6-DD3A-47F9-9845-23D36C3FE255}" type="slidenum">
              <a:rPr lang="nl-NL" smtClean="0"/>
              <a:t>‹#›</a:t>
            </a:fld>
            <a:endParaRPr lang="nl-NL"/>
          </a:p>
        </p:txBody>
      </p:sp>
    </p:spTree>
    <p:extLst>
      <p:ext uri="{BB962C8B-B14F-4D97-AF65-F5344CB8AC3E}">
        <p14:creationId xmlns:p14="http://schemas.microsoft.com/office/powerpoint/2010/main" val="12756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interface (draadloos, 100 Hz, met usb 1000 Hz)</a:t>
            </a:r>
          </a:p>
          <a:p>
            <a:endParaRPr lang="nl-NL" dirty="0"/>
          </a:p>
        </p:txBody>
      </p:sp>
      <p:sp>
        <p:nvSpPr>
          <p:cNvPr id="4" name="Slide Number Placeholder 3"/>
          <p:cNvSpPr>
            <a:spLocks noGrp="1"/>
          </p:cNvSpPr>
          <p:nvPr>
            <p:ph type="sldNum" sz="quarter" idx="5"/>
          </p:nvPr>
        </p:nvSpPr>
        <p:spPr/>
        <p:txBody>
          <a:bodyPr/>
          <a:lstStyle/>
          <a:p>
            <a:fld id="{2A3A51D6-DD3A-47F9-9845-23D36C3FE255}" type="slidenum">
              <a:rPr lang="nl-NL" smtClean="0"/>
              <a:t>4</a:t>
            </a:fld>
            <a:endParaRPr lang="nl-NL"/>
          </a:p>
        </p:txBody>
      </p:sp>
    </p:spTree>
    <p:extLst>
      <p:ext uri="{BB962C8B-B14F-4D97-AF65-F5344CB8AC3E}">
        <p14:creationId xmlns:p14="http://schemas.microsoft.com/office/powerpoint/2010/main" val="1136168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Zeker met bewegingen is hier veel te meten. Hetzij via videometen, hetzij via motionsensor of cart</a:t>
            </a:r>
          </a:p>
          <a:p>
            <a:r>
              <a:rPr lang="nl-NL" dirty="0"/>
              <a:t>In NVOX pas nog een mooivoorbeeld hoe je met de motionsensor leerlingen begrip laat krijgen voor s,t en v,t en meer.</a:t>
            </a:r>
          </a:p>
          <a:p>
            <a:endParaRPr lang="nl-NL" dirty="0"/>
          </a:p>
          <a:p>
            <a:r>
              <a:rPr lang="nl-NL" dirty="0"/>
              <a:t>Mits goed voorbeeid kan bijvoorbeeld bij een kopbal gekeken worden naar energiebehoud of niet (snelheden, schatten massa’s en rekenen)</a:t>
            </a:r>
          </a:p>
        </p:txBody>
      </p:sp>
      <p:sp>
        <p:nvSpPr>
          <p:cNvPr id="4" name="Slide Number Placeholder 3"/>
          <p:cNvSpPr>
            <a:spLocks noGrp="1"/>
          </p:cNvSpPr>
          <p:nvPr>
            <p:ph type="sldNum" sz="quarter" idx="5"/>
          </p:nvPr>
        </p:nvSpPr>
        <p:spPr/>
        <p:txBody>
          <a:bodyPr/>
          <a:lstStyle/>
          <a:p>
            <a:fld id="{2A3A51D6-DD3A-47F9-9845-23D36C3FE255}" type="slidenum">
              <a:rPr lang="nl-NL" smtClean="0"/>
              <a:t>6</a:t>
            </a:fld>
            <a:endParaRPr lang="nl-NL"/>
          </a:p>
        </p:txBody>
      </p:sp>
    </p:spTree>
    <p:extLst>
      <p:ext uri="{BB962C8B-B14F-4D97-AF65-F5344CB8AC3E}">
        <p14:creationId xmlns:p14="http://schemas.microsoft.com/office/powerpoint/2010/main" val="3075272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Genoeg mogelijkheden om met een meetprogramma te werken, met Coach ook goed te analyseren</a:t>
            </a:r>
          </a:p>
        </p:txBody>
      </p:sp>
      <p:sp>
        <p:nvSpPr>
          <p:cNvPr id="4" name="Slide Number Placeholder 3"/>
          <p:cNvSpPr>
            <a:spLocks noGrp="1"/>
          </p:cNvSpPr>
          <p:nvPr>
            <p:ph type="sldNum" sz="quarter" idx="5"/>
          </p:nvPr>
        </p:nvSpPr>
        <p:spPr/>
        <p:txBody>
          <a:bodyPr/>
          <a:lstStyle/>
          <a:p>
            <a:fld id="{2A3A51D6-DD3A-47F9-9845-23D36C3FE255}" type="slidenum">
              <a:rPr lang="nl-NL" smtClean="0"/>
              <a:t>7</a:t>
            </a:fld>
            <a:endParaRPr lang="nl-NL"/>
          </a:p>
        </p:txBody>
      </p:sp>
    </p:spTree>
    <p:extLst>
      <p:ext uri="{BB962C8B-B14F-4D97-AF65-F5344CB8AC3E}">
        <p14:creationId xmlns:p14="http://schemas.microsoft.com/office/powerpoint/2010/main" val="3917496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Ie eerder</a:t>
            </a:r>
          </a:p>
          <a:p>
            <a:r>
              <a:rPr lang="nl-NL" dirty="0"/>
              <a:t>Hier komt mooi het differentieren en integreren ter sprake.</a:t>
            </a:r>
          </a:p>
          <a:p>
            <a:r>
              <a:rPr lang="nl-NL" dirty="0"/>
              <a:t>Dat kan ook goed bij de proef van meten van inductie en magn veld om de twee grootheden in elkaar om te rekenen.</a:t>
            </a:r>
          </a:p>
          <a:p>
            <a:r>
              <a:rPr lang="nl-NL" dirty="0"/>
              <a:t>Proef met geluid:</a:t>
            </a:r>
          </a:p>
          <a:p>
            <a:pPr marL="171450" indent="-171450">
              <a:buFontTx/>
              <a:buChar char="-"/>
            </a:pPr>
            <a:r>
              <a:rPr lang="nl-NL" dirty="0"/>
              <a:t>Via afstand tussen klap en respons is v-geluid goed te bepalen en passend voor onderbouw h/v. (zelf deed ik dit in de gang met afstand 30 m via verlengsnoeren)</a:t>
            </a:r>
          </a:p>
          <a:p>
            <a:pPr marL="171450" indent="-171450">
              <a:buFontTx/>
              <a:buChar char="-"/>
            </a:pPr>
            <a:r>
              <a:rPr lang="nl-NL" dirty="0"/>
              <a:t>Via faseverschil komt het mooi naar voren in bovenbouw.</a:t>
            </a:r>
          </a:p>
          <a:p>
            <a:pPr marL="171450" indent="-171450">
              <a:buFontTx/>
              <a:buChar char="-"/>
            </a:pPr>
            <a:r>
              <a:rPr lang="nl-NL" dirty="0"/>
              <a:t>Meting laat ook zien hoe f en T elkaar verhouden en wat A eigenlijk is.</a:t>
            </a:r>
          </a:p>
        </p:txBody>
      </p:sp>
      <p:sp>
        <p:nvSpPr>
          <p:cNvPr id="4" name="Slide Number Placeholder 3"/>
          <p:cNvSpPr>
            <a:spLocks noGrp="1"/>
          </p:cNvSpPr>
          <p:nvPr>
            <p:ph type="sldNum" sz="quarter" idx="5"/>
          </p:nvPr>
        </p:nvSpPr>
        <p:spPr/>
        <p:txBody>
          <a:bodyPr/>
          <a:lstStyle/>
          <a:p>
            <a:fld id="{2A3A51D6-DD3A-47F9-9845-23D36C3FE255}" type="slidenum">
              <a:rPr lang="nl-NL" smtClean="0"/>
              <a:t>8</a:t>
            </a:fld>
            <a:endParaRPr lang="nl-NL"/>
          </a:p>
        </p:txBody>
      </p:sp>
    </p:spTree>
    <p:extLst>
      <p:ext uri="{BB962C8B-B14F-4D97-AF65-F5344CB8AC3E}">
        <p14:creationId xmlns:p14="http://schemas.microsoft.com/office/powerpoint/2010/main" val="1553036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Kort mogelijkheden in start laten zien, zeker inloggen.</a:t>
            </a:r>
          </a:p>
          <a:p>
            <a:endParaRPr lang="nl-NL" dirty="0"/>
          </a:p>
        </p:txBody>
      </p:sp>
      <p:sp>
        <p:nvSpPr>
          <p:cNvPr id="4" name="Slide Number Placeholder 3"/>
          <p:cNvSpPr>
            <a:spLocks noGrp="1"/>
          </p:cNvSpPr>
          <p:nvPr>
            <p:ph type="sldNum" sz="quarter" idx="5"/>
          </p:nvPr>
        </p:nvSpPr>
        <p:spPr/>
        <p:txBody>
          <a:bodyPr/>
          <a:lstStyle/>
          <a:p>
            <a:fld id="{2A3A51D6-DD3A-47F9-9845-23D36C3FE255}" type="slidenum">
              <a:rPr lang="nl-NL" smtClean="0"/>
              <a:t>9</a:t>
            </a:fld>
            <a:endParaRPr lang="nl-NL"/>
          </a:p>
        </p:txBody>
      </p:sp>
    </p:spTree>
    <p:extLst>
      <p:ext uri="{BB962C8B-B14F-4D97-AF65-F5344CB8AC3E}">
        <p14:creationId xmlns:p14="http://schemas.microsoft.com/office/powerpoint/2010/main" val="3677367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l-NL" dirty="0"/>
              <a:t>Groene knop om meting te starten</a:t>
            </a:r>
          </a:p>
          <a:p>
            <a:pPr marL="171450" indent="-171450">
              <a:buFontTx/>
              <a:buChar char="-"/>
            </a:pPr>
            <a:r>
              <a:rPr lang="nl-NL" dirty="0"/>
              <a:t>Stopwatch voor de instellingen van de meting, waaronder bijvoorbeeld de triggering (nu op0,05V en 0,5 s, waarvan 0,2 s voor de trigger)</a:t>
            </a:r>
          </a:p>
          <a:p>
            <a:pPr marL="171450" indent="-171450">
              <a:buFontTx/>
              <a:buChar char="-"/>
            </a:pPr>
            <a:r>
              <a:rPr lang="nl-NL" dirty="0"/>
              <a:t>Interface en datatabel kunnen aan- en uigezet. Je kunt ze laten zweven of in een venster vastzetten, waar ze ook over een andere invulling aan- en uitgezet kunnen worden.</a:t>
            </a:r>
          </a:p>
          <a:p>
            <a:pPr marL="171450" indent="-171450">
              <a:buFontTx/>
              <a:buChar char="-"/>
            </a:pPr>
            <a:r>
              <a:rPr lang="nl-NL" dirty="0"/>
              <a:t>Gereedschap vooral voor verwerken en analyse van metingen, kan ook door rechtsklikken op het diagram</a:t>
            </a:r>
          </a:p>
          <a:p>
            <a:pPr marL="171450" indent="-171450">
              <a:buFontTx/>
              <a:buChar char="-"/>
            </a:pPr>
            <a:r>
              <a:rPr lang="nl-NL" dirty="0"/>
              <a:t>Daar kun je metingen mee zichtbaar maken en onzichtbaar, toggelen van zichtbaarheid</a:t>
            </a:r>
          </a:p>
          <a:p>
            <a:pPr marL="171450" indent="-171450">
              <a:buFontTx/>
              <a:buChar char="-"/>
            </a:pPr>
            <a:r>
              <a:rPr lang="nl-NL" dirty="0"/>
              <a:t>Door op de grootheid te klikken in de grafiek, kun je deze aanpassen of andere grootheden toevoegen. Slepen naar rechts tot een kader verschijnt en dan staat er rechts een as met die grootheid.</a:t>
            </a:r>
          </a:p>
          <a:p>
            <a:pPr marL="171450" indent="-171450">
              <a:buFontTx/>
              <a:buChar char="-"/>
            </a:pPr>
            <a:r>
              <a:rPr lang="nl-NL" dirty="0"/>
              <a:t>Datatabel, door op een grrotheid te klikken kun je die aanpassen, verwijderen, verbergen of zelfs een nieuwe toevoegen (vb met formule van U en I de R beekenen en dan kun je die ook in grafiek zetten.</a:t>
            </a:r>
          </a:p>
          <a:p>
            <a:pPr marL="171450" indent="-171450">
              <a:buFontTx/>
              <a:buChar char="-"/>
            </a:pPr>
            <a:r>
              <a:rPr lang="nl-NL" dirty="0"/>
              <a:t>Door op nummer te klikken kun je die meting verwijderen, een naam geven, kleur aanpassen en dergelijke.</a:t>
            </a:r>
          </a:p>
          <a:p>
            <a:pPr marL="171450" indent="-171450">
              <a:buFontTx/>
              <a:buChar char="-"/>
            </a:pPr>
            <a:r>
              <a:rPr lang="nl-NL"/>
              <a:t>Met deze pijltjes kun je, als er meer pagina’s zijn, in de teksten bladeren.</a:t>
            </a:r>
            <a:endParaRPr lang="nl-NL" dirty="0"/>
          </a:p>
          <a:p>
            <a:pPr marL="171450" indent="-171450">
              <a:buFontTx/>
              <a:buChar char="-"/>
            </a:pPr>
            <a:endParaRPr lang="nl-NL" dirty="0"/>
          </a:p>
          <a:p>
            <a:pPr marL="171450" indent="-171450">
              <a:buFontTx/>
              <a:buChar char="-"/>
            </a:pPr>
            <a:r>
              <a:rPr lang="nl-NL" dirty="0"/>
              <a:t>Hopelijk wijst de rest zich daarna vanzelf...</a:t>
            </a:r>
          </a:p>
        </p:txBody>
      </p:sp>
      <p:sp>
        <p:nvSpPr>
          <p:cNvPr id="4" name="Slide Number Placeholder 3"/>
          <p:cNvSpPr>
            <a:spLocks noGrp="1"/>
          </p:cNvSpPr>
          <p:nvPr>
            <p:ph type="sldNum" sz="quarter" idx="5"/>
          </p:nvPr>
        </p:nvSpPr>
        <p:spPr/>
        <p:txBody>
          <a:bodyPr/>
          <a:lstStyle/>
          <a:p>
            <a:fld id="{2A3A51D6-DD3A-47F9-9845-23D36C3FE255}" type="slidenum">
              <a:rPr lang="nl-NL" smtClean="0"/>
              <a:t>10</a:t>
            </a:fld>
            <a:endParaRPr lang="nl-NL"/>
          </a:p>
        </p:txBody>
      </p:sp>
    </p:spTree>
    <p:extLst>
      <p:ext uri="{BB962C8B-B14F-4D97-AF65-F5344CB8AC3E}">
        <p14:creationId xmlns:p14="http://schemas.microsoft.com/office/powerpoint/2010/main" val="1661275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Nu per opstelling nagaan wat voordelen zijn, nadelen en of en hoe je deze zou kunnnen inzetten om bepaalde leerdoelen te halen</a:t>
            </a:r>
          </a:p>
        </p:txBody>
      </p:sp>
      <p:sp>
        <p:nvSpPr>
          <p:cNvPr id="4" name="Slide Number Placeholder 3"/>
          <p:cNvSpPr>
            <a:spLocks noGrp="1"/>
          </p:cNvSpPr>
          <p:nvPr>
            <p:ph type="sldNum" sz="quarter" idx="5"/>
          </p:nvPr>
        </p:nvSpPr>
        <p:spPr/>
        <p:txBody>
          <a:bodyPr/>
          <a:lstStyle/>
          <a:p>
            <a:fld id="{2A3A51D6-DD3A-47F9-9845-23D36C3FE255}" type="slidenum">
              <a:rPr lang="nl-NL" smtClean="0"/>
              <a:t>12</a:t>
            </a:fld>
            <a:endParaRPr lang="nl-NL"/>
          </a:p>
        </p:txBody>
      </p:sp>
    </p:spTree>
    <p:extLst>
      <p:ext uri="{BB962C8B-B14F-4D97-AF65-F5344CB8AC3E}">
        <p14:creationId xmlns:p14="http://schemas.microsoft.com/office/powerpoint/2010/main" val="380210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11.12.2025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11.12.2025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11.12.2025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11.12.2025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11.12.2025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11.12.2025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11.12.2025</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11.12.2025</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11.12.2025</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11.12.2025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11.12.2025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953BDC-9EAE-49FE-9892-958C9F845175}" type="datetimeFigureOut">
              <a:rPr lang="de-DE" smtClean="0"/>
              <a:t>11.12.2025</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814C8-F66B-4915-9FEC-D62A1DED085F}" type="slidenum">
              <a:rPr lang="de-DE" smtClean="0"/>
              <a:t>‹#›</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ma-science.nl/biology"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ma-science.nl/compex/compex-natuurkund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tiff"/><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1873756"/>
          </a:xfrm>
        </p:spPr>
        <p:txBody>
          <a:bodyPr>
            <a:normAutofit/>
          </a:bodyPr>
          <a:lstStyle/>
          <a:p>
            <a:r>
              <a:rPr lang="de-DE" dirty="0">
                <a:solidFill>
                  <a:srgbClr val="000000"/>
                </a:solidFill>
                <a:latin typeface="Aptos Display"/>
                <a:ea typeface="Calibri"/>
                <a:cs typeface="Calibri"/>
              </a:rPr>
              <a:t>Natuurkunde in beweging </a:t>
            </a:r>
          </a:p>
        </p:txBody>
      </p:sp>
      <p:sp>
        <p:nvSpPr>
          <p:cNvPr id="3" name="Ondertitel 2"/>
          <p:cNvSpPr>
            <a:spLocks noGrp="1"/>
          </p:cNvSpPr>
          <p:nvPr>
            <p:ph type="subTitle" idx="1"/>
          </p:nvPr>
        </p:nvSpPr>
        <p:spPr/>
        <p:txBody>
          <a:bodyPr vert="horz" lIns="91440" tIns="45720" rIns="91440" bIns="45720" rtlCol="0" anchor="t">
            <a:normAutofit/>
          </a:bodyPr>
          <a:lstStyle/>
          <a:p>
            <a:r>
              <a:rPr lang="de-DE" dirty="0"/>
              <a:t>Ad Mooldijk</a:t>
            </a:r>
          </a:p>
          <a:p>
            <a:r>
              <a:rPr lang="de-DE" dirty="0"/>
              <a:t>Henriette Klein-Bluemink</a:t>
            </a:r>
          </a:p>
        </p:txBody>
      </p:sp>
      <p:pic>
        <p:nvPicPr>
          <p:cNvPr id="1026" name="Picture 2">
            <a:extLst>
              <a:ext uri="{FF2B5EF4-FFF2-40B4-BE49-F238E27FC236}">
                <a16:creationId xmlns:a16="http://schemas.microsoft.com/office/drawing/2014/main" id="{95273FFA-8D4D-9443-CADA-1D62597A93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637" y="5257800"/>
            <a:ext cx="1228725"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3832888-4C3B-21D3-C179-85284A8C5D44}"/>
              </a:ext>
            </a:extLst>
          </p:cNvPr>
          <p:cNvPicPr>
            <a:picLocks noChangeAspect="1"/>
          </p:cNvPicPr>
          <p:nvPr/>
        </p:nvPicPr>
        <p:blipFill>
          <a:blip r:embed="rId3"/>
          <a:stretch>
            <a:fillRect/>
          </a:stretch>
        </p:blipFill>
        <p:spPr>
          <a:xfrm>
            <a:off x="1575881" y="136525"/>
            <a:ext cx="9683573" cy="5961342"/>
          </a:xfrm>
          <a:prstGeom prst="rect">
            <a:avLst/>
          </a:prstGeom>
        </p:spPr>
      </p:pic>
      <p:pic>
        <p:nvPicPr>
          <p:cNvPr id="4" name="Picture 2">
            <a:extLst>
              <a:ext uri="{FF2B5EF4-FFF2-40B4-BE49-F238E27FC236}">
                <a16:creationId xmlns:a16="http://schemas.microsoft.com/office/drawing/2014/main" id="{6CBFAA25-9F1B-1EEE-3DEC-17BB1934DF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8096" y="5551070"/>
            <a:ext cx="1000125" cy="85725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1">
            <a:extLst>
              <a:ext uri="{FF2B5EF4-FFF2-40B4-BE49-F238E27FC236}">
                <a16:creationId xmlns:a16="http://schemas.microsoft.com/office/drawing/2014/main" id="{D7D93A1E-5C71-4258-0C41-DFE57C9C5A3C}"/>
              </a:ext>
            </a:extLst>
          </p:cNvPr>
          <p:cNvSpPr>
            <a:spLocks noGrp="1"/>
          </p:cNvSpPr>
          <p:nvPr>
            <p:ph type="ftr" sz="quarter" idx="11"/>
          </p:nvPr>
        </p:nvSpPr>
        <p:spPr>
          <a:xfrm>
            <a:off x="4038600" y="6356350"/>
            <a:ext cx="4114800" cy="365125"/>
          </a:xfrm>
        </p:spPr>
        <p:txBody>
          <a:bodyPr/>
          <a:lstStyle/>
          <a:p>
            <a:pPr>
              <a:defRPr/>
            </a:pPr>
            <a:r>
              <a:rPr lang="en-US" dirty="0"/>
              <a:t>www.cma-science.nl</a:t>
            </a:r>
          </a:p>
        </p:txBody>
      </p:sp>
      <p:cxnSp>
        <p:nvCxnSpPr>
          <p:cNvPr id="10" name="Straight Arrow Connector 9">
            <a:extLst>
              <a:ext uri="{FF2B5EF4-FFF2-40B4-BE49-F238E27FC236}">
                <a16:creationId xmlns:a16="http://schemas.microsoft.com/office/drawing/2014/main" id="{4D624D1E-C932-966C-CECE-836353C52CCA}"/>
              </a:ext>
            </a:extLst>
          </p:cNvPr>
          <p:cNvCxnSpPr/>
          <p:nvPr/>
        </p:nvCxnSpPr>
        <p:spPr>
          <a:xfrm flipV="1">
            <a:off x="3346315" y="603115"/>
            <a:ext cx="145915" cy="1079770"/>
          </a:xfrm>
          <a:prstGeom prst="straightConnector1">
            <a:avLst/>
          </a:prstGeom>
          <a:ln w="38100">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690D161A-DF92-4A37-EB7D-560150F85A56}"/>
              </a:ext>
            </a:extLst>
          </p:cNvPr>
          <p:cNvCxnSpPr/>
          <p:nvPr/>
        </p:nvCxnSpPr>
        <p:spPr>
          <a:xfrm flipH="1" flipV="1">
            <a:off x="3813243" y="525294"/>
            <a:ext cx="856034" cy="600244"/>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869D8D15-E9B9-BDEA-58C0-882BD1B403B2}"/>
              </a:ext>
            </a:extLst>
          </p:cNvPr>
          <p:cNvCxnSpPr/>
          <p:nvPr/>
        </p:nvCxnSpPr>
        <p:spPr>
          <a:xfrm flipV="1">
            <a:off x="10583694" y="943583"/>
            <a:ext cx="437744" cy="428017"/>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97357830-252E-3F3C-0A43-706BD333CF54}"/>
              </a:ext>
            </a:extLst>
          </p:cNvPr>
          <p:cNvCxnSpPr>
            <a:cxnSpLocks/>
          </p:cNvCxnSpPr>
          <p:nvPr/>
        </p:nvCxnSpPr>
        <p:spPr>
          <a:xfrm flipH="1" flipV="1">
            <a:off x="7723762" y="943583"/>
            <a:ext cx="758757" cy="924128"/>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11A822AD-8FDF-2F73-027E-C2636A0ECF21}"/>
              </a:ext>
            </a:extLst>
          </p:cNvPr>
          <p:cNvSpPr/>
          <p:nvPr/>
        </p:nvSpPr>
        <p:spPr>
          <a:xfrm>
            <a:off x="2869660" y="330740"/>
            <a:ext cx="544749" cy="34045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Rounded Corners 19">
            <a:extLst>
              <a:ext uri="{FF2B5EF4-FFF2-40B4-BE49-F238E27FC236}">
                <a16:creationId xmlns:a16="http://schemas.microsoft.com/office/drawing/2014/main" id="{43090A06-3DC6-CA5D-33FF-2922F0907862}"/>
              </a:ext>
            </a:extLst>
          </p:cNvPr>
          <p:cNvSpPr/>
          <p:nvPr/>
        </p:nvSpPr>
        <p:spPr>
          <a:xfrm>
            <a:off x="7840494" y="3560323"/>
            <a:ext cx="312906" cy="379377"/>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621229A2-87E6-A855-1BBF-954007E27FAE}"/>
              </a:ext>
            </a:extLst>
          </p:cNvPr>
          <p:cNvSpPr/>
          <p:nvPr/>
        </p:nvSpPr>
        <p:spPr>
          <a:xfrm>
            <a:off x="2052536" y="4581728"/>
            <a:ext cx="4367719" cy="76848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5" name="Straight Arrow Connector 24">
            <a:extLst>
              <a:ext uri="{FF2B5EF4-FFF2-40B4-BE49-F238E27FC236}">
                <a16:creationId xmlns:a16="http://schemas.microsoft.com/office/drawing/2014/main" id="{9837AD85-DCDE-7261-13B0-84726EB5F062}"/>
              </a:ext>
            </a:extLst>
          </p:cNvPr>
          <p:cNvCxnSpPr/>
          <p:nvPr/>
        </p:nvCxnSpPr>
        <p:spPr>
          <a:xfrm>
            <a:off x="1789889" y="3939700"/>
            <a:ext cx="0" cy="1167321"/>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pic>
        <p:nvPicPr>
          <p:cNvPr id="27" name="Picture 26">
            <a:extLst>
              <a:ext uri="{FF2B5EF4-FFF2-40B4-BE49-F238E27FC236}">
                <a16:creationId xmlns:a16="http://schemas.microsoft.com/office/drawing/2014/main" id="{9068A76E-66A3-5EA8-04AF-BAF2F89A51BA}"/>
              </a:ext>
            </a:extLst>
          </p:cNvPr>
          <p:cNvPicPr>
            <a:picLocks noChangeAspect="1"/>
          </p:cNvPicPr>
          <p:nvPr/>
        </p:nvPicPr>
        <p:blipFill>
          <a:blip r:embed="rId5"/>
          <a:stretch>
            <a:fillRect/>
          </a:stretch>
        </p:blipFill>
        <p:spPr>
          <a:xfrm>
            <a:off x="8378477" y="1799617"/>
            <a:ext cx="1670477" cy="2849951"/>
          </a:xfrm>
          <a:prstGeom prst="rect">
            <a:avLst/>
          </a:prstGeom>
        </p:spPr>
      </p:pic>
      <p:pic>
        <p:nvPicPr>
          <p:cNvPr id="32" name="Picture 31">
            <a:extLst>
              <a:ext uri="{FF2B5EF4-FFF2-40B4-BE49-F238E27FC236}">
                <a16:creationId xmlns:a16="http://schemas.microsoft.com/office/drawing/2014/main" id="{733553D2-AE62-9D70-1D63-8D4E0924DFDA}"/>
              </a:ext>
            </a:extLst>
          </p:cNvPr>
          <p:cNvPicPr>
            <a:picLocks noChangeAspect="1"/>
          </p:cNvPicPr>
          <p:nvPr/>
        </p:nvPicPr>
        <p:blipFill>
          <a:blip r:embed="rId6"/>
          <a:stretch>
            <a:fillRect/>
          </a:stretch>
        </p:blipFill>
        <p:spPr>
          <a:xfrm>
            <a:off x="5817139" y="609654"/>
            <a:ext cx="256161" cy="148931"/>
          </a:xfrm>
          <a:prstGeom prst="rect">
            <a:avLst/>
          </a:prstGeom>
        </p:spPr>
      </p:pic>
      <p:cxnSp>
        <p:nvCxnSpPr>
          <p:cNvPr id="34" name="Straight Arrow Connector 33">
            <a:extLst>
              <a:ext uri="{FF2B5EF4-FFF2-40B4-BE49-F238E27FC236}">
                <a16:creationId xmlns:a16="http://schemas.microsoft.com/office/drawing/2014/main" id="{62B64647-5C2D-4B49-5DEA-9BDDF9C6450D}"/>
              </a:ext>
            </a:extLst>
          </p:cNvPr>
          <p:cNvCxnSpPr/>
          <p:nvPr/>
        </p:nvCxnSpPr>
        <p:spPr>
          <a:xfrm flipV="1">
            <a:off x="5817139" y="758585"/>
            <a:ext cx="87550" cy="797841"/>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432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5B2F69-3887-A074-3EFD-12F7AAA937F5}"/>
              </a:ext>
            </a:extLst>
          </p:cNvPr>
          <p:cNvSpPr>
            <a:spLocks noGrp="1"/>
          </p:cNvSpPr>
          <p:nvPr>
            <p:ph type="title"/>
          </p:nvPr>
        </p:nvSpPr>
        <p:spPr>
          <a:xfrm>
            <a:off x="2063750" y="365125"/>
            <a:ext cx="9290050" cy="1010439"/>
          </a:xfrm>
        </p:spPr>
        <p:txBody>
          <a:bodyPr/>
          <a:lstStyle/>
          <a:p>
            <a:r>
              <a:rPr lang="nl-NL" dirty="0"/>
              <a:t>Meten proberen</a:t>
            </a:r>
          </a:p>
        </p:txBody>
      </p:sp>
      <p:sp>
        <p:nvSpPr>
          <p:cNvPr id="6" name="Tekstvak 5">
            <a:extLst>
              <a:ext uri="{FF2B5EF4-FFF2-40B4-BE49-F238E27FC236}">
                <a16:creationId xmlns:a16="http://schemas.microsoft.com/office/drawing/2014/main" id="{75E28BA6-1F80-51FC-7BCD-2C5C26E1B7B1}"/>
              </a:ext>
            </a:extLst>
          </p:cNvPr>
          <p:cNvSpPr txBox="1"/>
          <p:nvPr/>
        </p:nvSpPr>
        <p:spPr>
          <a:xfrm>
            <a:off x="838200" y="1307524"/>
            <a:ext cx="9640078" cy="4524315"/>
          </a:xfrm>
          <a:prstGeom prst="rect">
            <a:avLst/>
          </a:prstGeom>
          <a:noFill/>
        </p:spPr>
        <p:txBody>
          <a:bodyPr wrap="square">
            <a:spAutoFit/>
          </a:bodyPr>
          <a:lstStyle/>
          <a:p>
            <a:pPr marL="457200" indent="-457200">
              <a:buFont typeface="+mj-lt"/>
              <a:buAutoNum type="arabicPeriod"/>
            </a:pPr>
            <a:r>
              <a:rPr lang="nl-NL" sz="2400" dirty="0"/>
              <a:t>Geluidsnelheid via afstand en via faseverschil, (twee geluidsensoren en meetlint)</a:t>
            </a:r>
          </a:p>
          <a:p>
            <a:pPr marL="457200" indent="-457200">
              <a:buFont typeface="+mj-lt"/>
              <a:buAutoNum type="arabicPeriod"/>
            </a:pPr>
            <a:r>
              <a:rPr lang="nl-NL" sz="2400" dirty="0"/>
              <a:t>Halveringsafstand van licht door glasplaten (handmatig)</a:t>
            </a:r>
          </a:p>
          <a:p>
            <a:pPr marL="457200" indent="-457200">
              <a:buFont typeface="+mj-lt"/>
              <a:buAutoNum type="arabicPeriod"/>
            </a:pPr>
            <a:r>
              <a:rPr lang="nl-NL" sz="2400" dirty="0"/>
              <a:t>Beweging vallende bal meten (draadloos en/of via WiLab)</a:t>
            </a:r>
          </a:p>
          <a:p>
            <a:pPr marL="457200" indent="-457200">
              <a:buFont typeface="+mj-lt"/>
              <a:buAutoNum type="arabicPeriod"/>
            </a:pPr>
            <a:r>
              <a:rPr lang="nl-NL" sz="2400" dirty="0"/>
              <a:t>Kracht en uitrekking Trillende bal aan veer (draadloos en/of via WiLab)</a:t>
            </a:r>
          </a:p>
          <a:p>
            <a:pPr marL="457200" indent="-457200">
              <a:buFont typeface="+mj-lt"/>
              <a:buAutoNum type="arabicPeriod"/>
            </a:pPr>
            <a:r>
              <a:rPr lang="nl-NL" sz="2400" dirty="0"/>
              <a:t>Inductiespanning van magneet door spoel en door vijf spoelen...</a:t>
            </a:r>
          </a:p>
          <a:p>
            <a:pPr marL="457200" indent="-457200">
              <a:buFont typeface="+mj-lt"/>
              <a:buAutoNum type="arabicPeriod"/>
            </a:pPr>
            <a:r>
              <a:rPr lang="nl-NL" sz="2400" dirty="0"/>
              <a:t>Cart (draadloos) onder hoek op helling (v=at?)</a:t>
            </a:r>
            <a:br>
              <a:rPr lang="nl-NL" sz="2400" dirty="0"/>
            </a:br>
            <a:r>
              <a:rPr lang="nl-NL" sz="2400" dirty="0"/>
              <a:t>Cart wrijving bepalen</a:t>
            </a:r>
            <a:br>
              <a:rPr lang="nl-NL" sz="2400" dirty="0"/>
            </a:br>
            <a:r>
              <a:rPr lang="nl-NL" sz="2400" dirty="0"/>
              <a:t>Botsingsproeven </a:t>
            </a:r>
            <a:r>
              <a:rPr lang="nl-NL" sz="2400"/>
              <a:t>met schuimrubber/ magneten </a:t>
            </a:r>
            <a:r>
              <a:rPr lang="nl-NL" sz="2400" dirty="0"/>
              <a:t>en/of 2 carts</a:t>
            </a:r>
          </a:p>
          <a:p>
            <a:endParaRPr lang="nl-NL" sz="2400" dirty="0"/>
          </a:p>
          <a:p>
            <a:r>
              <a:rPr lang="nl-NL" sz="2400" dirty="0"/>
              <a:t>Straks ook discussie over bruikbaarheid proeven in diverse opzichten</a:t>
            </a:r>
          </a:p>
        </p:txBody>
      </p:sp>
      <p:pic>
        <p:nvPicPr>
          <p:cNvPr id="3" name="Picture 2">
            <a:extLst>
              <a:ext uri="{FF2B5EF4-FFF2-40B4-BE49-F238E27FC236}">
                <a16:creationId xmlns:a16="http://schemas.microsoft.com/office/drawing/2014/main" id="{1AB442FE-DD3A-C41A-E1E2-FF269C103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096" y="5551070"/>
            <a:ext cx="1000125" cy="85725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539F5B74-0B8B-10C9-5B72-67EA6AE32DFC}"/>
              </a:ext>
            </a:extLst>
          </p:cNvPr>
          <p:cNvCxnSpPr/>
          <p:nvPr/>
        </p:nvCxnSpPr>
        <p:spPr>
          <a:xfrm>
            <a:off x="2135188" y="1125538"/>
            <a:ext cx="7993062"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Footer Placeholder 1">
            <a:extLst>
              <a:ext uri="{FF2B5EF4-FFF2-40B4-BE49-F238E27FC236}">
                <a16:creationId xmlns:a16="http://schemas.microsoft.com/office/drawing/2014/main" id="{B7CB5755-516A-A434-A7A3-4EE29B07D7E9}"/>
              </a:ext>
            </a:extLst>
          </p:cNvPr>
          <p:cNvSpPr>
            <a:spLocks noGrp="1"/>
          </p:cNvSpPr>
          <p:nvPr>
            <p:ph type="ftr" sz="quarter" idx="11"/>
          </p:nvPr>
        </p:nvSpPr>
        <p:spPr>
          <a:xfrm>
            <a:off x="4038600" y="6356350"/>
            <a:ext cx="4114800" cy="365125"/>
          </a:xfrm>
        </p:spPr>
        <p:txBody>
          <a:bodyPr/>
          <a:lstStyle/>
          <a:p>
            <a:pPr>
              <a:defRPr/>
            </a:pPr>
            <a:r>
              <a:rPr lang="en-US" dirty="0"/>
              <a:t>www.cma-science.nl</a:t>
            </a:r>
          </a:p>
        </p:txBody>
      </p:sp>
    </p:spTree>
    <p:extLst>
      <p:ext uri="{BB962C8B-B14F-4D97-AF65-F5344CB8AC3E}">
        <p14:creationId xmlns:p14="http://schemas.microsoft.com/office/powerpoint/2010/main" val="2560958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80875-CC19-77FF-E898-49EE8BE6C18E}"/>
              </a:ext>
            </a:extLst>
          </p:cNvPr>
          <p:cNvSpPr>
            <a:spLocks noGrp="1"/>
          </p:cNvSpPr>
          <p:nvPr>
            <p:ph type="title"/>
          </p:nvPr>
        </p:nvSpPr>
        <p:spPr>
          <a:xfrm>
            <a:off x="2063750" y="449680"/>
            <a:ext cx="9290050" cy="980286"/>
          </a:xfrm>
        </p:spPr>
        <p:txBody>
          <a:bodyPr/>
          <a:lstStyle/>
          <a:p>
            <a:r>
              <a:rPr lang="nl-NL" dirty="0"/>
              <a:t>Bruikbaarheid van de opstellingen</a:t>
            </a:r>
          </a:p>
        </p:txBody>
      </p:sp>
      <p:sp>
        <p:nvSpPr>
          <p:cNvPr id="3" name="Content Placeholder 2">
            <a:extLst>
              <a:ext uri="{FF2B5EF4-FFF2-40B4-BE49-F238E27FC236}">
                <a16:creationId xmlns:a16="http://schemas.microsoft.com/office/drawing/2014/main" id="{B0B0445B-4B09-9162-7D4F-D235959D896E}"/>
              </a:ext>
            </a:extLst>
          </p:cNvPr>
          <p:cNvSpPr>
            <a:spLocks noGrp="1"/>
          </p:cNvSpPr>
          <p:nvPr>
            <p:ph idx="1"/>
          </p:nvPr>
        </p:nvSpPr>
        <p:spPr/>
        <p:txBody>
          <a:bodyPr/>
          <a:lstStyle/>
          <a:p>
            <a:pPr marL="0" indent="0">
              <a:buNone/>
            </a:pPr>
            <a:r>
              <a:rPr lang="nl-NL" dirty="0"/>
              <a:t>Discussie</a:t>
            </a:r>
          </a:p>
          <a:p>
            <a:r>
              <a:rPr lang="nl-NL" dirty="0"/>
              <a:t>Demo of leerlingproef? Waarom</a:t>
            </a:r>
          </a:p>
          <a:p>
            <a:r>
              <a:rPr lang="nl-NL" dirty="0"/>
              <a:t>Wat is voordeel van zo meten, wat eventueel nadeel?</a:t>
            </a:r>
          </a:p>
          <a:p>
            <a:r>
              <a:rPr lang="nl-NL" dirty="0"/>
              <a:t>Meer mogelijkheden met soort opstelling?</a:t>
            </a:r>
          </a:p>
          <a:p>
            <a:r>
              <a:rPr lang="nl-NL" dirty="0"/>
              <a:t>Waar zou je in curriculum de proef kunnen inzetten?</a:t>
            </a:r>
          </a:p>
          <a:p>
            <a:pPr lvl="1"/>
            <a:r>
              <a:rPr lang="nl-NL" dirty="0"/>
              <a:t>Welk leerdoel heeft de proef</a:t>
            </a:r>
          </a:p>
          <a:p>
            <a:pPr lvl="1"/>
            <a:r>
              <a:rPr lang="nl-NL" dirty="0"/>
              <a:t>Komt dat er nu goed uit naar voren?</a:t>
            </a:r>
          </a:p>
          <a:p>
            <a:endParaRPr lang="nl-NL" dirty="0"/>
          </a:p>
        </p:txBody>
      </p:sp>
      <p:pic>
        <p:nvPicPr>
          <p:cNvPr id="4" name="Picture 3">
            <a:extLst>
              <a:ext uri="{FF2B5EF4-FFF2-40B4-BE49-F238E27FC236}">
                <a16:creationId xmlns:a16="http://schemas.microsoft.com/office/drawing/2014/main" id="{616C3957-4BC9-EF04-BC03-8F4F3FA266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8096" y="5551070"/>
            <a:ext cx="1000125" cy="8572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97120CCF-4746-0CC3-88D8-8D269A7A4DE0}"/>
              </a:ext>
            </a:extLst>
          </p:cNvPr>
          <p:cNvCxnSpPr/>
          <p:nvPr/>
        </p:nvCxnSpPr>
        <p:spPr>
          <a:xfrm>
            <a:off x="2135188" y="1125538"/>
            <a:ext cx="799306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217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00B8E3-7802-88D2-F765-23BAD7C473E9}"/>
              </a:ext>
            </a:extLst>
          </p:cNvPr>
          <p:cNvSpPr>
            <a:spLocks noGrp="1"/>
          </p:cNvSpPr>
          <p:nvPr>
            <p:ph type="title"/>
          </p:nvPr>
        </p:nvSpPr>
        <p:spPr>
          <a:xfrm>
            <a:off x="2135188" y="365125"/>
            <a:ext cx="9218612" cy="941161"/>
          </a:xfrm>
        </p:spPr>
        <p:txBody>
          <a:bodyPr/>
          <a:lstStyle/>
          <a:p>
            <a:r>
              <a:rPr lang="nl-NL" dirty="0"/>
              <a:t>Graag een evaluatie!</a:t>
            </a:r>
          </a:p>
        </p:txBody>
      </p:sp>
      <p:sp>
        <p:nvSpPr>
          <p:cNvPr id="4" name="Footer Placeholder 1">
            <a:extLst>
              <a:ext uri="{FF2B5EF4-FFF2-40B4-BE49-F238E27FC236}">
                <a16:creationId xmlns:a16="http://schemas.microsoft.com/office/drawing/2014/main" id="{23532919-26B5-8003-6A9B-444CBBDDB071}"/>
              </a:ext>
            </a:extLst>
          </p:cNvPr>
          <p:cNvSpPr>
            <a:spLocks noGrp="1"/>
          </p:cNvSpPr>
          <p:nvPr>
            <p:ph type="ftr" sz="quarter" idx="11"/>
          </p:nvPr>
        </p:nvSpPr>
        <p:spPr>
          <a:xfrm>
            <a:off x="4038600" y="6356350"/>
            <a:ext cx="4114800" cy="365125"/>
          </a:xfrm>
        </p:spPr>
        <p:txBody>
          <a:bodyPr/>
          <a:lstStyle/>
          <a:p>
            <a:pPr>
              <a:defRPr/>
            </a:pPr>
            <a:r>
              <a:rPr lang="en-US" dirty="0"/>
              <a:t>www.cma-science.nl</a:t>
            </a:r>
          </a:p>
        </p:txBody>
      </p:sp>
      <p:pic>
        <p:nvPicPr>
          <p:cNvPr id="5" name="Picture 3">
            <a:extLst>
              <a:ext uri="{FF2B5EF4-FFF2-40B4-BE49-F238E27FC236}">
                <a16:creationId xmlns:a16="http://schemas.microsoft.com/office/drawing/2014/main" id="{42115480-BDB8-A328-2FCC-27798B9E8535}"/>
              </a:ext>
            </a:extLst>
          </p:cNvPr>
          <p:cNvPicPr>
            <a:picLocks noChangeAspect="1"/>
          </p:cNvPicPr>
          <p:nvPr/>
        </p:nvPicPr>
        <p:blipFill>
          <a:blip r:embed="rId2"/>
          <a:stretch>
            <a:fillRect/>
          </a:stretch>
        </p:blipFill>
        <p:spPr>
          <a:xfrm>
            <a:off x="11042920" y="5900961"/>
            <a:ext cx="948150" cy="820514"/>
          </a:xfrm>
          <a:prstGeom prst="rect">
            <a:avLst/>
          </a:prstGeom>
        </p:spPr>
      </p:pic>
      <p:pic>
        <p:nvPicPr>
          <p:cNvPr id="1026" name="Picture 2">
            <a:extLst>
              <a:ext uri="{FF2B5EF4-FFF2-40B4-BE49-F238E27FC236}">
                <a16:creationId xmlns:a16="http://schemas.microsoft.com/office/drawing/2014/main" id="{DEDD1EA6-D8BA-CEBD-1B82-96080254E66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67250" y="2572544"/>
            <a:ext cx="2857500" cy="28575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23CBFAB6-EC05-E24D-9FFE-3D681E8C2351}"/>
              </a:ext>
            </a:extLst>
          </p:cNvPr>
          <p:cNvCxnSpPr/>
          <p:nvPr/>
        </p:nvCxnSpPr>
        <p:spPr>
          <a:xfrm>
            <a:off x="2135188" y="1125538"/>
            <a:ext cx="799306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0431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2659340-A62C-1AF2-475E-3A5A888B8C7F}"/>
              </a:ext>
            </a:extLst>
          </p:cNvPr>
          <p:cNvSpPr>
            <a:spLocks noGrp="1"/>
          </p:cNvSpPr>
          <p:nvPr>
            <p:ph type="title"/>
          </p:nvPr>
        </p:nvSpPr>
        <p:spPr>
          <a:xfrm>
            <a:off x="2063750" y="365126"/>
            <a:ext cx="9290050" cy="990712"/>
          </a:xfrm>
        </p:spPr>
        <p:txBody>
          <a:bodyPr/>
          <a:lstStyle/>
          <a:p>
            <a:r>
              <a:rPr lang="nl-NL" dirty="0"/>
              <a:t>Praktische info...</a:t>
            </a:r>
          </a:p>
        </p:txBody>
      </p:sp>
      <p:pic>
        <p:nvPicPr>
          <p:cNvPr id="2050" name="Picture 2">
            <a:extLst>
              <a:ext uri="{FF2B5EF4-FFF2-40B4-BE49-F238E27FC236}">
                <a16:creationId xmlns:a16="http://schemas.microsoft.com/office/drawing/2014/main" id="{E7853736-DC39-5B21-656D-B92D20EC3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096" y="5551070"/>
            <a:ext cx="1000125" cy="85725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0E810D83-5324-E1CC-B143-74CFC67A8F12}"/>
              </a:ext>
            </a:extLst>
          </p:cNvPr>
          <p:cNvCxnSpPr/>
          <p:nvPr/>
        </p:nvCxnSpPr>
        <p:spPr>
          <a:xfrm>
            <a:off x="2135188" y="1125538"/>
            <a:ext cx="7993062"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Footer Placeholder 1">
            <a:extLst>
              <a:ext uri="{FF2B5EF4-FFF2-40B4-BE49-F238E27FC236}">
                <a16:creationId xmlns:a16="http://schemas.microsoft.com/office/drawing/2014/main" id="{FC10E5E8-30EF-5AB6-6BE3-FE41EE9528F2}"/>
              </a:ext>
            </a:extLst>
          </p:cNvPr>
          <p:cNvSpPr>
            <a:spLocks noGrp="1"/>
          </p:cNvSpPr>
          <p:nvPr>
            <p:ph type="ftr" sz="quarter" idx="11"/>
          </p:nvPr>
        </p:nvSpPr>
        <p:spPr>
          <a:xfrm>
            <a:off x="4038600" y="6356350"/>
            <a:ext cx="4114800" cy="365125"/>
          </a:xfrm>
        </p:spPr>
        <p:txBody>
          <a:bodyPr/>
          <a:lstStyle/>
          <a:p>
            <a:pPr>
              <a:defRPr/>
            </a:pPr>
            <a:r>
              <a:rPr lang="en-US" dirty="0"/>
              <a:t>www.cma-science.nl</a:t>
            </a:r>
          </a:p>
        </p:txBody>
      </p:sp>
      <p:sp>
        <p:nvSpPr>
          <p:cNvPr id="6" name="TextBox 5">
            <a:hlinkClick r:id="rId3"/>
            <a:extLst>
              <a:ext uri="{FF2B5EF4-FFF2-40B4-BE49-F238E27FC236}">
                <a16:creationId xmlns:a16="http://schemas.microsoft.com/office/drawing/2014/main" id="{D9CD4F17-53FB-BA39-1E82-AE457A079098}"/>
              </a:ext>
            </a:extLst>
          </p:cNvPr>
          <p:cNvSpPr txBox="1"/>
          <p:nvPr/>
        </p:nvSpPr>
        <p:spPr>
          <a:xfrm>
            <a:off x="2063750" y="1456942"/>
            <a:ext cx="9921421" cy="2677656"/>
          </a:xfrm>
          <a:prstGeom prst="rect">
            <a:avLst/>
          </a:prstGeom>
          <a:noFill/>
        </p:spPr>
        <p:txBody>
          <a:bodyPr wrap="square">
            <a:spAutoFit/>
          </a:bodyPr>
          <a:lstStyle/>
          <a:p>
            <a:r>
              <a:rPr lang="nl-NL" sz="2800" dirty="0">
                <a:solidFill>
                  <a:schemeClr val="accent2">
                    <a:lumMod val="50000"/>
                  </a:schemeClr>
                </a:solidFill>
              </a:rPr>
              <a:t>Lesmateriaal op de website: </a:t>
            </a:r>
            <a:r>
              <a:rPr lang="nl-NL" sz="2800" u="sng" dirty="0">
                <a:solidFill>
                  <a:schemeClr val="accent4">
                    <a:lumMod val="75000"/>
                  </a:schemeClr>
                </a:solidFill>
              </a:rPr>
              <a:t>https://cma-science.nl/physics</a:t>
            </a:r>
            <a:br>
              <a:rPr lang="nl-NL" sz="2800" u="sng" dirty="0">
                <a:solidFill>
                  <a:schemeClr val="accent4">
                    <a:lumMod val="75000"/>
                  </a:schemeClr>
                </a:solidFill>
              </a:rPr>
            </a:br>
            <a:r>
              <a:rPr lang="nl-NL" sz="2800" dirty="0">
                <a:solidFill>
                  <a:schemeClr val="accent4">
                    <a:lumMod val="75000"/>
                  </a:schemeClr>
                </a:solidFill>
              </a:rPr>
              <a:t>Eerste keer registreren met licentie, daarna eenvoudig inloggen, 200+ lesmateriaal</a:t>
            </a:r>
          </a:p>
          <a:p>
            <a:endParaRPr lang="nl-NL" sz="2800" dirty="0">
              <a:solidFill>
                <a:schemeClr val="accent4">
                  <a:lumMod val="75000"/>
                </a:schemeClr>
              </a:solidFill>
            </a:endParaRPr>
          </a:p>
          <a:p>
            <a:r>
              <a:rPr lang="nl-NL" sz="2800" dirty="0">
                <a:solidFill>
                  <a:schemeClr val="accent4">
                    <a:lumMod val="75000"/>
                  </a:schemeClr>
                </a:solidFill>
              </a:rPr>
              <a:t>Modellen van examens, goed bruikbaar in de les:</a:t>
            </a:r>
          </a:p>
          <a:p>
            <a:r>
              <a:rPr lang="nl-NL" sz="2800" dirty="0">
                <a:solidFill>
                  <a:schemeClr val="accent4">
                    <a:lumMod val="75000"/>
                  </a:schemeClr>
                </a:solidFill>
                <a:hlinkClick r:id="rId4"/>
              </a:rPr>
              <a:t>https://cma-science.nl/compex/compex-natuurkunde</a:t>
            </a:r>
            <a:r>
              <a:rPr lang="nl-NL" sz="2800" dirty="0">
                <a:solidFill>
                  <a:schemeClr val="accent4">
                    <a:lumMod val="75000"/>
                  </a:schemeClr>
                </a:solidFill>
              </a:rPr>
              <a:t> </a:t>
            </a:r>
          </a:p>
        </p:txBody>
      </p:sp>
    </p:spTree>
    <p:extLst>
      <p:ext uri="{BB962C8B-B14F-4D97-AF65-F5344CB8AC3E}">
        <p14:creationId xmlns:p14="http://schemas.microsoft.com/office/powerpoint/2010/main" val="64657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750" y="350408"/>
            <a:ext cx="8142880" cy="919774"/>
          </a:xfrm>
        </p:spPr>
        <p:txBody>
          <a:bodyPr/>
          <a:lstStyle/>
          <a:p>
            <a:r>
              <a:rPr lang="nl-NL" dirty="0"/>
              <a:t>Mogelijkheden van Coach 7</a:t>
            </a:r>
          </a:p>
        </p:txBody>
      </p:sp>
      <p:sp>
        <p:nvSpPr>
          <p:cNvPr id="6" name="_s1032"/>
          <p:cNvSpPr>
            <a:spLocks noChangeArrowheads="1"/>
          </p:cNvSpPr>
          <p:nvPr/>
        </p:nvSpPr>
        <p:spPr bwMode="auto">
          <a:xfrm>
            <a:off x="1662597" y="1206104"/>
            <a:ext cx="2193335" cy="1713459"/>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anchor="t"/>
          <a:lstStyle/>
          <a:p>
            <a:pPr algn="ctr">
              <a:defRPr/>
            </a:pPr>
            <a:r>
              <a:rPr lang="en-US" sz="1600" b="1" dirty="0" err="1"/>
              <a:t>Sturen</a:t>
            </a:r>
            <a:r>
              <a:rPr lang="en-US" sz="1600" b="1" dirty="0"/>
              <a:t> </a:t>
            </a:r>
            <a:r>
              <a:rPr lang="en-US" sz="1600" b="1" dirty="0" err="1"/>
              <a:t>en</a:t>
            </a:r>
            <a:r>
              <a:rPr lang="en-US" sz="1600" b="1" dirty="0"/>
              <a:t> </a:t>
            </a:r>
            <a:r>
              <a:rPr lang="en-US" sz="1600" b="1" dirty="0" err="1"/>
              <a:t>regelen</a:t>
            </a:r>
            <a:br>
              <a:rPr lang="en-US" sz="1600" b="1" dirty="0"/>
            </a:br>
            <a:r>
              <a:rPr lang="en-US" sz="1600" b="1" dirty="0"/>
              <a:t>  </a:t>
            </a:r>
            <a:br>
              <a:rPr lang="en-US" sz="1600" b="1" dirty="0"/>
            </a:br>
            <a:endParaRPr lang="en-US" sz="1400" b="1" dirty="0"/>
          </a:p>
          <a:p>
            <a:pPr algn="ctr">
              <a:defRPr/>
            </a:pPr>
            <a:endParaRPr lang="en-US" sz="1600" b="1" dirty="0"/>
          </a:p>
          <a:p>
            <a:pPr algn="ctr">
              <a:defRPr/>
            </a:pPr>
            <a:endParaRPr lang="en-US" sz="1600" b="1" dirty="0"/>
          </a:p>
          <a:p>
            <a:pPr algn="ctr">
              <a:defRPr/>
            </a:pPr>
            <a:endParaRPr lang="en-US" sz="1600" b="1" dirty="0"/>
          </a:p>
          <a:p>
            <a:pPr algn="ctr">
              <a:defRPr/>
            </a:pPr>
            <a:r>
              <a:rPr lang="en-US" sz="1600" b="1" dirty="0"/>
              <a:t> </a:t>
            </a:r>
          </a:p>
        </p:txBody>
      </p:sp>
      <p:pic>
        <p:nvPicPr>
          <p:cNvPr id="8" name="Picture 22" descr="Coachlab 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317" y="1570163"/>
            <a:ext cx="844550" cy="1284288"/>
          </a:xfrm>
          <a:prstGeom prst="rect">
            <a:avLst/>
          </a:prstGeom>
          <a:ln>
            <a:noFill/>
          </a:ln>
        </p:spPr>
        <p:style>
          <a:lnRef idx="2">
            <a:schemeClr val="accent1"/>
          </a:lnRef>
          <a:fillRef idx="1">
            <a:schemeClr val="lt1"/>
          </a:fillRef>
          <a:effectRef idx="0">
            <a:schemeClr val="accent1"/>
          </a:effectRef>
          <a:fontRef idx="minor">
            <a:schemeClr val="dk1"/>
          </a:fontRef>
        </p:style>
      </p:pic>
      <p:sp>
        <p:nvSpPr>
          <p:cNvPr id="10" name="_s1032"/>
          <p:cNvSpPr>
            <a:spLocks noChangeArrowheads="1"/>
          </p:cNvSpPr>
          <p:nvPr/>
        </p:nvSpPr>
        <p:spPr bwMode="auto">
          <a:xfrm>
            <a:off x="1752669" y="3065317"/>
            <a:ext cx="2193335" cy="1824482"/>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anchor="t"/>
          <a:lstStyle/>
          <a:p>
            <a:pPr algn="ctr">
              <a:defRPr/>
            </a:pPr>
            <a:r>
              <a:rPr lang="en-US" sz="1600" b="1" dirty="0" err="1"/>
              <a:t>Gegevens</a:t>
            </a:r>
            <a:r>
              <a:rPr lang="en-US" sz="1600" b="1" dirty="0"/>
              <a:t> </a:t>
            </a:r>
            <a:r>
              <a:rPr lang="en-US" sz="1600" b="1" dirty="0" err="1"/>
              <a:t>verzamelen</a:t>
            </a:r>
            <a:br>
              <a:rPr lang="en-US" sz="1600" b="1" dirty="0"/>
            </a:br>
            <a:br>
              <a:rPr lang="en-US" sz="1600" b="1" dirty="0"/>
            </a:br>
            <a:br>
              <a:rPr lang="en-US" sz="1600" b="1" dirty="0"/>
            </a:br>
            <a:endParaRPr lang="en-US" sz="1600" b="1" dirty="0"/>
          </a:p>
          <a:p>
            <a:pPr>
              <a:defRPr/>
            </a:pPr>
            <a:endParaRPr lang="en-US" sz="1600" b="1" dirty="0"/>
          </a:p>
          <a:p>
            <a:pPr>
              <a:defRPr/>
            </a:pPr>
            <a:endParaRPr lang="en-US" sz="1600" b="1" dirty="0"/>
          </a:p>
          <a:p>
            <a:pPr>
              <a:defRPr/>
            </a:pPr>
            <a:r>
              <a:rPr lang="en-US" sz="1600" b="1" dirty="0"/>
              <a:t> </a:t>
            </a:r>
          </a:p>
        </p:txBody>
      </p:sp>
      <p:pic>
        <p:nvPicPr>
          <p:cNvPr id="11" name="Picture 30" descr="PePo129-CMA-20080926-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339" y="3501187"/>
            <a:ext cx="1843088" cy="1260475"/>
          </a:xfrm>
          <a:prstGeom prst="rect">
            <a:avLst/>
          </a:prstGeom>
          <a:ln>
            <a:noFill/>
          </a:ln>
        </p:spPr>
        <p:style>
          <a:lnRef idx="2">
            <a:schemeClr val="accent1"/>
          </a:lnRef>
          <a:fillRef idx="1">
            <a:schemeClr val="lt1"/>
          </a:fillRef>
          <a:effectRef idx="0">
            <a:schemeClr val="accent1"/>
          </a:effectRef>
          <a:fontRef idx="minor">
            <a:schemeClr val="dk1"/>
          </a:fontRef>
        </p:style>
      </p:pic>
      <p:sp>
        <p:nvSpPr>
          <p:cNvPr id="13" name="_s1032"/>
          <p:cNvSpPr>
            <a:spLocks noChangeArrowheads="1"/>
          </p:cNvSpPr>
          <p:nvPr/>
        </p:nvSpPr>
        <p:spPr bwMode="auto">
          <a:xfrm>
            <a:off x="4046730" y="1217662"/>
            <a:ext cx="2014785" cy="1701901"/>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anchor="t"/>
          <a:lstStyle/>
          <a:p>
            <a:pPr algn="ctr">
              <a:defRPr/>
            </a:pPr>
            <a:r>
              <a:rPr lang="en-US" sz="1600" b="1" dirty="0" err="1"/>
              <a:t>Videometen</a:t>
            </a:r>
            <a:endParaRPr lang="en-US" sz="1600" b="1" dirty="0"/>
          </a:p>
          <a:p>
            <a:pPr algn="ctr">
              <a:defRPr/>
            </a:pPr>
            <a:endParaRPr lang="en-US" sz="1600" b="1" dirty="0"/>
          </a:p>
          <a:p>
            <a:pPr algn="ctr">
              <a:defRPr/>
            </a:pPr>
            <a:endParaRPr lang="en-US" sz="1600" b="1" dirty="0"/>
          </a:p>
          <a:p>
            <a:pPr algn="ctr">
              <a:defRPr/>
            </a:pPr>
            <a:r>
              <a:rPr lang="en-US" sz="1600" b="1" dirty="0"/>
              <a:t> </a:t>
            </a:r>
          </a:p>
        </p:txBody>
      </p:sp>
      <p:sp>
        <p:nvSpPr>
          <p:cNvPr id="16" name="_s1032"/>
          <p:cNvSpPr>
            <a:spLocks noChangeArrowheads="1"/>
          </p:cNvSpPr>
          <p:nvPr/>
        </p:nvSpPr>
        <p:spPr bwMode="auto">
          <a:xfrm>
            <a:off x="6206704" y="1217662"/>
            <a:ext cx="2120922" cy="1703087"/>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anchor="t"/>
          <a:lstStyle/>
          <a:p>
            <a:pPr algn="ctr">
              <a:defRPr/>
            </a:pPr>
            <a:r>
              <a:rPr lang="en-US" sz="1600" b="1" dirty="0"/>
              <a:t>Modell(er)en </a:t>
            </a:r>
            <a:br>
              <a:rPr lang="en-US" sz="1600" b="1" dirty="0"/>
            </a:br>
            <a:br>
              <a:rPr lang="en-US" sz="1600" b="1" dirty="0"/>
            </a:br>
            <a:endParaRPr lang="en-US" sz="1400" b="1" dirty="0"/>
          </a:p>
          <a:p>
            <a:pPr algn="ctr">
              <a:defRPr/>
            </a:pPr>
            <a:endParaRPr lang="en-US" sz="1600" b="1" dirty="0"/>
          </a:p>
          <a:p>
            <a:pPr algn="ctr">
              <a:defRPr/>
            </a:pPr>
            <a:endParaRPr lang="en-US" sz="1600" b="1" dirty="0"/>
          </a:p>
          <a:p>
            <a:pPr algn="ctr">
              <a:defRPr/>
            </a:pPr>
            <a:endParaRPr lang="en-US" sz="1600" b="1" dirty="0"/>
          </a:p>
          <a:p>
            <a:pPr algn="ctr">
              <a:defRPr/>
            </a:pPr>
            <a:r>
              <a:rPr lang="en-US" sz="1600" b="1" dirty="0"/>
              <a:t> </a:t>
            </a:r>
          </a:p>
        </p:txBody>
      </p:sp>
      <p:sp>
        <p:nvSpPr>
          <p:cNvPr id="19" name="_s1032"/>
          <p:cNvSpPr>
            <a:spLocks noChangeArrowheads="1"/>
          </p:cNvSpPr>
          <p:nvPr/>
        </p:nvSpPr>
        <p:spPr bwMode="auto">
          <a:xfrm>
            <a:off x="6190943" y="3092436"/>
            <a:ext cx="2088232" cy="182372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anchor="t"/>
          <a:lstStyle/>
          <a:p>
            <a:pPr algn="ctr">
              <a:defRPr/>
            </a:pPr>
            <a:r>
              <a:rPr lang="en-US" sz="1600" b="1" dirty="0" err="1"/>
              <a:t>Animaties</a:t>
            </a:r>
            <a:endParaRPr lang="en-US" sz="1600" b="1" dirty="0"/>
          </a:p>
          <a:p>
            <a:pPr>
              <a:defRPr/>
            </a:pPr>
            <a:br>
              <a:rPr lang="en-US" sz="1600" b="1" dirty="0"/>
            </a:br>
            <a:br>
              <a:rPr lang="en-US" sz="1600" b="1" dirty="0"/>
            </a:br>
            <a:endParaRPr lang="en-US" sz="1600" b="1" dirty="0"/>
          </a:p>
          <a:p>
            <a:pPr>
              <a:defRPr/>
            </a:pPr>
            <a:endParaRPr lang="en-US" sz="1600" b="1" dirty="0"/>
          </a:p>
          <a:p>
            <a:pPr>
              <a:defRPr/>
            </a:pPr>
            <a:endParaRPr lang="en-US" sz="1600" b="1" dirty="0"/>
          </a:p>
          <a:p>
            <a:pPr>
              <a:defRPr/>
            </a:pPr>
            <a:r>
              <a:rPr lang="en-US" sz="1600" b="1" dirty="0"/>
              <a:t> </a:t>
            </a:r>
          </a:p>
        </p:txBody>
      </p:sp>
      <p:sp>
        <p:nvSpPr>
          <p:cNvPr id="22" name="_s1032"/>
          <p:cNvSpPr>
            <a:spLocks noChangeArrowheads="1"/>
          </p:cNvSpPr>
          <p:nvPr/>
        </p:nvSpPr>
        <p:spPr bwMode="auto">
          <a:xfrm>
            <a:off x="4070055" y="3065317"/>
            <a:ext cx="1924408" cy="1824482"/>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anchor="t"/>
          <a:lstStyle/>
          <a:p>
            <a:pPr algn="ctr">
              <a:defRPr/>
            </a:pPr>
            <a:r>
              <a:rPr lang="en-US" sz="1600" b="1" dirty="0" err="1"/>
              <a:t>Analyse</a:t>
            </a:r>
            <a:r>
              <a:rPr lang="en-US" sz="1600" b="1" dirty="0"/>
              <a:t> </a:t>
            </a:r>
            <a:r>
              <a:rPr lang="en-US" sz="1600" b="1" dirty="0" err="1"/>
              <a:t>en</a:t>
            </a:r>
            <a:br>
              <a:rPr lang="en-US" sz="1600" b="1" dirty="0"/>
            </a:br>
            <a:r>
              <a:rPr lang="en-US" sz="1600" b="1" dirty="0" err="1"/>
              <a:t>verwerking</a:t>
            </a:r>
            <a:br>
              <a:rPr lang="en-US" sz="1600" b="1" dirty="0"/>
            </a:br>
            <a:endParaRPr lang="en-US" sz="1600" b="1" dirty="0"/>
          </a:p>
          <a:p>
            <a:pPr>
              <a:defRPr/>
            </a:pPr>
            <a:endParaRPr lang="en-US" sz="1600" b="1" dirty="0"/>
          </a:p>
          <a:p>
            <a:pPr>
              <a:defRPr/>
            </a:pPr>
            <a:endParaRPr lang="en-US" sz="1600" b="1" dirty="0"/>
          </a:p>
          <a:p>
            <a:pPr>
              <a:defRPr/>
            </a:pPr>
            <a:r>
              <a:rPr lang="en-US" sz="1600" b="1" dirty="0"/>
              <a:t> </a:t>
            </a:r>
          </a:p>
        </p:txBody>
      </p:sp>
      <p:pic>
        <p:nvPicPr>
          <p:cNvPr id="28" name="Picture 27"/>
          <p:cNvPicPr>
            <a:picLocks noChangeAspect="1"/>
          </p:cNvPicPr>
          <p:nvPr/>
        </p:nvPicPr>
        <p:blipFill>
          <a:blip r:embed="rId4"/>
          <a:stretch>
            <a:fillRect/>
          </a:stretch>
        </p:blipFill>
        <p:spPr>
          <a:xfrm>
            <a:off x="4133322" y="1633600"/>
            <a:ext cx="1848463" cy="1157417"/>
          </a:xfrm>
          <a:prstGeom prst="rect">
            <a:avLst/>
          </a:prstGeom>
        </p:spPr>
      </p:pic>
      <p:pic>
        <p:nvPicPr>
          <p:cNvPr id="29" name="Picture 28"/>
          <p:cNvPicPr>
            <a:picLocks noChangeAspect="1"/>
          </p:cNvPicPr>
          <p:nvPr/>
        </p:nvPicPr>
        <p:blipFill>
          <a:blip r:embed="rId5"/>
          <a:stretch>
            <a:fillRect/>
          </a:stretch>
        </p:blipFill>
        <p:spPr>
          <a:xfrm>
            <a:off x="6323732" y="1633600"/>
            <a:ext cx="1768330" cy="1047203"/>
          </a:xfrm>
          <a:prstGeom prst="rect">
            <a:avLst/>
          </a:prstGeom>
        </p:spPr>
      </p:pic>
      <p:pic>
        <p:nvPicPr>
          <p:cNvPr id="30" name="Picture 29"/>
          <p:cNvPicPr>
            <a:picLocks noChangeAspect="1"/>
          </p:cNvPicPr>
          <p:nvPr/>
        </p:nvPicPr>
        <p:blipFill>
          <a:blip r:embed="rId6"/>
          <a:stretch>
            <a:fillRect/>
          </a:stretch>
        </p:blipFill>
        <p:spPr>
          <a:xfrm>
            <a:off x="2802550" y="1625252"/>
            <a:ext cx="921344" cy="398740"/>
          </a:xfrm>
          <a:prstGeom prst="rect">
            <a:avLst/>
          </a:prstGeom>
        </p:spPr>
      </p:pic>
      <p:pic>
        <p:nvPicPr>
          <p:cNvPr id="31" name="Picture 30"/>
          <p:cNvPicPr>
            <a:picLocks noChangeAspect="1"/>
          </p:cNvPicPr>
          <p:nvPr/>
        </p:nvPicPr>
        <p:blipFill>
          <a:blip r:embed="rId7"/>
          <a:stretch>
            <a:fillRect/>
          </a:stretch>
        </p:blipFill>
        <p:spPr>
          <a:xfrm>
            <a:off x="4148143" y="3729596"/>
            <a:ext cx="1846321" cy="925009"/>
          </a:xfrm>
          <a:prstGeom prst="rect">
            <a:avLst/>
          </a:prstGeom>
        </p:spPr>
      </p:pic>
      <p:pic>
        <p:nvPicPr>
          <p:cNvPr id="32" name="Picture 31"/>
          <p:cNvPicPr>
            <a:picLocks noChangeAspect="1"/>
          </p:cNvPicPr>
          <p:nvPr/>
        </p:nvPicPr>
        <p:blipFill>
          <a:blip r:embed="rId8"/>
          <a:stretch>
            <a:fillRect/>
          </a:stretch>
        </p:blipFill>
        <p:spPr>
          <a:xfrm>
            <a:off x="6407019" y="3715295"/>
            <a:ext cx="1720292" cy="887195"/>
          </a:xfrm>
          <a:prstGeom prst="rect">
            <a:avLst/>
          </a:prstGeom>
        </p:spPr>
      </p:pic>
      <p:sp>
        <p:nvSpPr>
          <p:cNvPr id="33" name="TextBox 32"/>
          <p:cNvSpPr txBox="1"/>
          <p:nvPr/>
        </p:nvSpPr>
        <p:spPr>
          <a:xfrm>
            <a:off x="2170906" y="6173918"/>
            <a:ext cx="7850188"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nl-NL" sz="2400" dirty="0">
                <a:solidFill>
                  <a:schemeClr val="bg1"/>
                </a:solidFill>
              </a:rPr>
              <a:t>Instructie- en voorbeeldactiviteiten meegeleverd!</a:t>
            </a:r>
          </a:p>
        </p:txBody>
      </p:sp>
      <p:sp>
        <p:nvSpPr>
          <p:cNvPr id="17" name="_s1032">
            <a:extLst>
              <a:ext uri="{FF2B5EF4-FFF2-40B4-BE49-F238E27FC236}">
                <a16:creationId xmlns:a16="http://schemas.microsoft.com/office/drawing/2014/main" id="{170B0E76-9E3B-BF49-8C97-CC6BA9F4A28B}"/>
              </a:ext>
            </a:extLst>
          </p:cNvPr>
          <p:cNvSpPr>
            <a:spLocks noChangeArrowheads="1"/>
          </p:cNvSpPr>
          <p:nvPr/>
        </p:nvSpPr>
        <p:spPr bwMode="auto">
          <a:xfrm>
            <a:off x="8472816" y="1217662"/>
            <a:ext cx="2120922" cy="1703087"/>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anchor="t"/>
          <a:lstStyle/>
          <a:p>
            <a:pPr algn="ctr">
              <a:defRPr/>
            </a:pPr>
            <a:r>
              <a:rPr lang="en-US" sz="1600" b="1" dirty="0" err="1"/>
              <a:t>Synchroon</a:t>
            </a:r>
            <a:r>
              <a:rPr lang="en-US" sz="1600" b="1" dirty="0"/>
              <a:t> video </a:t>
            </a:r>
            <a:br>
              <a:rPr lang="en-US" sz="1600" b="1" dirty="0"/>
            </a:br>
            <a:br>
              <a:rPr lang="en-US" sz="1600" b="1" dirty="0"/>
            </a:br>
            <a:endParaRPr lang="en-US" sz="1400" b="1" dirty="0"/>
          </a:p>
          <a:p>
            <a:pPr algn="ctr">
              <a:defRPr/>
            </a:pPr>
            <a:endParaRPr lang="en-US" sz="1600" b="1" dirty="0"/>
          </a:p>
          <a:p>
            <a:pPr algn="ctr">
              <a:defRPr/>
            </a:pPr>
            <a:endParaRPr lang="en-US" sz="1600" b="1" dirty="0"/>
          </a:p>
          <a:p>
            <a:pPr algn="ctr">
              <a:defRPr/>
            </a:pPr>
            <a:endParaRPr lang="en-US" sz="1600" b="1" dirty="0"/>
          </a:p>
          <a:p>
            <a:pPr algn="ctr">
              <a:defRPr/>
            </a:pPr>
            <a:r>
              <a:rPr lang="en-US" sz="1600" b="1" dirty="0"/>
              <a:t> </a:t>
            </a:r>
          </a:p>
        </p:txBody>
      </p:sp>
      <p:sp>
        <p:nvSpPr>
          <p:cNvPr id="18" name="_s1032">
            <a:extLst>
              <a:ext uri="{FF2B5EF4-FFF2-40B4-BE49-F238E27FC236}">
                <a16:creationId xmlns:a16="http://schemas.microsoft.com/office/drawing/2014/main" id="{266A4E5A-B543-864A-9D33-0E82685C3B79}"/>
              </a:ext>
            </a:extLst>
          </p:cNvPr>
          <p:cNvSpPr>
            <a:spLocks noChangeArrowheads="1"/>
          </p:cNvSpPr>
          <p:nvPr/>
        </p:nvSpPr>
        <p:spPr bwMode="auto">
          <a:xfrm>
            <a:off x="8472816" y="3092435"/>
            <a:ext cx="2120922" cy="1810548"/>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anchor="t"/>
          <a:lstStyle/>
          <a:p>
            <a:pPr algn="ctr">
              <a:defRPr/>
            </a:pPr>
            <a:r>
              <a:rPr lang="en-US" sz="1600" b="1" dirty="0" err="1"/>
              <a:t>Spectrometrie</a:t>
            </a:r>
            <a:br>
              <a:rPr lang="en-US" sz="1600" b="1" dirty="0"/>
            </a:br>
            <a:br>
              <a:rPr lang="en-US" sz="1600" b="1" dirty="0"/>
            </a:br>
            <a:endParaRPr lang="en-US" sz="1400" b="1" dirty="0"/>
          </a:p>
          <a:p>
            <a:pPr algn="ctr">
              <a:defRPr/>
            </a:pPr>
            <a:endParaRPr lang="en-US" sz="1600" b="1" dirty="0"/>
          </a:p>
          <a:p>
            <a:pPr algn="ctr">
              <a:defRPr/>
            </a:pPr>
            <a:endParaRPr lang="en-US" sz="1600" b="1" dirty="0"/>
          </a:p>
          <a:p>
            <a:pPr algn="ctr">
              <a:defRPr/>
            </a:pPr>
            <a:endParaRPr lang="en-US" sz="1600" b="1" dirty="0"/>
          </a:p>
          <a:p>
            <a:pPr algn="ctr">
              <a:defRPr/>
            </a:pPr>
            <a:r>
              <a:rPr lang="en-US" sz="1600" b="1" dirty="0"/>
              <a:t> </a:t>
            </a:r>
          </a:p>
        </p:txBody>
      </p:sp>
      <p:pic>
        <p:nvPicPr>
          <p:cNvPr id="3" name="Picture 2">
            <a:extLst>
              <a:ext uri="{FF2B5EF4-FFF2-40B4-BE49-F238E27FC236}">
                <a16:creationId xmlns:a16="http://schemas.microsoft.com/office/drawing/2014/main" id="{6BCB4B15-DC92-1B40-BE25-A7F555EF9AF8}"/>
              </a:ext>
            </a:extLst>
          </p:cNvPr>
          <p:cNvPicPr>
            <a:picLocks noChangeAspect="1"/>
          </p:cNvPicPr>
          <p:nvPr/>
        </p:nvPicPr>
        <p:blipFill>
          <a:blip r:embed="rId9"/>
          <a:stretch>
            <a:fillRect/>
          </a:stretch>
        </p:blipFill>
        <p:spPr>
          <a:xfrm>
            <a:off x="8618458" y="3585263"/>
            <a:ext cx="1829636" cy="1092320"/>
          </a:xfrm>
          <a:prstGeom prst="rect">
            <a:avLst/>
          </a:prstGeom>
        </p:spPr>
      </p:pic>
      <p:pic>
        <p:nvPicPr>
          <p:cNvPr id="4" name="Picture 3">
            <a:extLst>
              <a:ext uri="{FF2B5EF4-FFF2-40B4-BE49-F238E27FC236}">
                <a16:creationId xmlns:a16="http://schemas.microsoft.com/office/drawing/2014/main" id="{1F7E80B6-6C5D-7148-95E3-48A7E46073D4}"/>
              </a:ext>
            </a:extLst>
          </p:cNvPr>
          <p:cNvPicPr>
            <a:picLocks noChangeAspect="1"/>
          </p:cNvPicPr>
          <p:nvPr/>
        </p:nvPicPr>
        <p:blipFill>
          <a:blip r:embed="rId10"/>
          <a:stretch>
            <a:fillRect/>
          </a:stretch>
        </p:blipFill>
        <p:spPr>
          <a:xfrm>
            <a:off x="8761666" y="1586348"/>
            <a:ext cx="1543223" cy="1157417"/>
          </a:xfrm>
          <a:prstGeom prst="rect">
            <a:avLst/>
          </a:prstGeom>
        </p:spPr>
      </p:pic>
      <p:sp>
        <p:nvSpPr>
          <p:cNvPr id="21" name="_s1032">
            <a:extLst>
              <a:ext uri="{FF2B5EF4-FFF2-40B4-BE49-F238E27FC236}">
                <a16:creationId xmlns:a16="http://schemas.microsoft.com/office/drawing/2014/main" id="{038A4D6C-A77E-8048-AE90-B1AE0AA5EECA}"/>
              </a:ext>
            </a:extLst>
          </p:cNvPr>
          <p:cNvSpPr>
            <a:spLocks noChangeArrowheads="1"/>
          </p:cNvSpPr>
          <p:nvPr/>
        </p:nvSpPr>
        <p:spPr bwMode="auto">
          <a:xfrm>
            <a:off x="4070056" y="5009676"/>
            <a:ext cx="4257571" cy="110798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anchor="t"/>
          <a:lstStyle/>
          <a:p>
            <a:pPr>
              <a:defRPr/>
            </a:pPr>
            <a:endParaRPr lang="en-US" sz="1600" b="1" dirty="0"/>
          </a:p>
          <a:p>
            <a:pPr>
              <a:defRPr/>
            </a:pPr>
            <a:r>
              <a:rPr lang="en-US" sz="1600" b="1" dirty="0"/>
              <a:t>Spreadsheet</a:t>
            </a:r>
            <a:br>
              <a:rPr lang="en-US" sz="1600" b="1" dirty="0"/>
            </a:br>
            <a:endParaRPr lang="en-US" sz="1600" b="1" dirty="0"/>
          </a:p>
          <a:p>
            <a:pPr>
              <a:defRPr/>
            </a:pPr>
            <a:endParaRPr lang="en-US" sz="1600" b="1" dirty="0"/>
          </a:p>
          <a:p>
            <a:pPr>
              <a:defRPr/>
            </a:pPr>
            <a:endParaRPr lang="en-US" sz="1600" b="1" dirty="0"/>
          </a:p>
          <a:p>
            <a:pPr>
              <a:defRPr/>
            </a:pPr>
            <a:r>
              <a:rPr lang="en-US" sz="1600" b="1" dirty="0"/>
              <a:t> </a:t>
            </a:r>
          </a:p>
        </p:txBody>
      </p:sp>
      <p:pic>
        <p:nvPicPr>
          <p:cNvPr id="5" name="Picture 4">
            <a:extLst>
              <a:ext uri="{FF2B5EF4-FFF2-40B4-BE49-F238E27FC236}">
                <a16:creationId xmlns:a16="http://schemas.microsoft.com/office/drawing/2014/main" id="{901462EF-8FC4-374D-A66A-B8A5CA73F7DE}"/>
              </a:ext>
            </a:extLst>
          </p:cNvPr>
          <p:cNvPicPr>
            <a:picLocks noChangeAspect="1"/>
          </p:cNvPicPr>
          <p:nvPr/>
        </p:nvPicPr>
        <p:blipFill>
          <a:blip r:embed="rId11"/>
          <a:stretch>
            <a:fillRect/>
          </a:stretch>
        </p:blipFill>
        <p:spPr>
          <a:xfrm>
            <a:off x="5832103" y="5099463"/>
            <a:ext cx="2295208" cy="880355"/>
          </a:xfrm>
          <a:prstGeom prst="rect">
            <a:avLst/>
          </a:prstGeom>
        </p:spPr>
      </p:pic>
      <p:pic>
        <p:nvPicPr>
          <p:cNvPr id="7" name="Picture 3">
            <a:extLst>
              <a:ext uri="{FF2B5EF4-FFF2-40B4-BE49-F238E27FC236}">
                <a16:creationId xmlns:a16="http://schemas.microsoft.com/office/drawing/2014/main" id="{89FC70DD-877E-7201-AB6D-761955244941}"/>
              </a:ext>
            </a:extLst>
          </p:cNvPr>
          <p:cNvPicPr>
            <a:picLocks noChangeAspect="1"/>
          </p:cNvPicPr>
          <p:nvPr/>
        </p:nvPicPr>
        <p:blipFill>
          <a:blip r:embed="rId12"/>
          <a:stretch>
            <a:fillRect/>
          </a:stretch>
        </p:blipFill>
        <p:spPr>
          <a:xfrm>
            <a:off x="11042920" y="5900961"/>
            <a:ext cx="948150" cy="820514"/>
          </a:xfrm>
          <a:prstGeom prst="rect">
            <a:avLst/>
          </a:prstGeom>
        </p:spPr>
      </p:pic>
      <p:cxnSp>
        <p:nvCxnSpPr>
          <p:cNvPr id="9" name="Straight Connector 5">
            <a:extLst>
              <a:ext uri="{FF2B5EF4-FFF2-40B4-BE49-F238E27FC236}">
                <a16:creationId xmlns:a16="http://schemas.microsoft.com/office/drawing/2014/main" id="{09C0C3D2-72D9-D171-58AC-57943C9F5D21}"/>
              </a:ext>
            </a:extLst>
          </p:cNvPr>
          <p:cNvCxnSpPr/>
          <p:nvPr/>
        </p:nvCxnSpPr>
        <p:spPr>
          <a:xfrm>
            <a:off x="2135188" y="1115739"/>
            <a:ext cx="799306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361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2073D93-1607-AAF1-E408-74161395F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8096" y="5551070"/>
            <a:ext cx="1000125" cy="85725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5F008CF-06E0-32D0-6BA4-853470622FB0}"/>
              </a:ext>
            </a:extLst>
          </p:cNvPr>
          <p:cNvSpPr>
            <a:spLocks noGrp="1"/>
          </p:cNvSpPr>
          <p:nvPr>
            <p:ph type="title"/>
          </p:nvPr>
        </p:nvSpPr>
        <p:spPr>
          <a:xfrm>
            <a:off x="2063750" y="365126"/>
            <a:ext cx="9290050" cy="1028246"/>
          </a:xfrm>
        </p:spPr>
        <p:txBody>
          <a:bodyPr/>
          <a:lstStyle/>
          <a:p>
            <a:r>
              <a:rPr lang="nl-NL" dirty="0"/>
              <a:t>Meten</a:t>
            </a:r>
          </a:p>
        </p:txBody>
      </p:sp>
      <p:sp>
        <p:nvSpPr>
          <p:cNvPr id="3" name="Tijdelijke aanduiding voor inhoud 2">
            <a:extLst>
              <a:ext uri="{FF2B5EF4-FFF2-40B4-BE49-F238E27FC236}">
                <a16:creationId xmlns:a16="http://schemas.microsoft.com/office/drawing/2014/main" id="{3DFDC26B-5128-B603-CF8E-821D486D9267}"/>
              </a:ext>
            </a:extLst>
          </p:cNvPr>
          <p:cNvSpPr>
            <a:spLocks noGrp="1"/>
          </p:cNvSpPr>
          <p:nvPr>
            <p:ph idx="1"/>
          </p:nvPr>
        </p:nvSpPr>
        <p:spPr/>
        <p:txBody>
          <a:bodyPr vert="horz" lIns="91440" tIns="45720" rIns="91440" bIns="45720" rtlCol="0" anchor="t">
            <a:normAutofit/>
          </a:bodyPr>
          <a:lstStyle/>
          <a:p>
            <a:r>
              <a:rPr lang="nl-NL" dirty="0"/>
              <a:t>Tijd meten: 1 tot 4 sensoren, meetfrequentie afhankelijk van interface tot max 1.000.000/s</a:t>
            </a:r>
          </a:p>
          <a:p>
            <a:r>
              <a:rPr lang="nl-NL" dirty="0"/>
              <a:t>Handmatig meten, (deels) met sensoren (</a:t>
            </a:r>
            <a:r>
              <a:rPr lang="nl-NL" i="1" dirty="0">
                <a:latin typeface="Times New Roman" panose="02020603050405020304" pitchFamily="18" charset="0"/>
                <a:cs typeface="Times New Roman" panose="02020603050405020304" pitchFamily="18" charset="0"/>
              </a:rPr>
              <a:t>U,I</a:t>
            </a:r>
            <a:r>
              <a:rPr lang="nl-NL" dirty="0"/>
              <a:t>-diagram maken)</a:t>
            </a:r>
          </a:p>
          <a:p>
            <a:r>
              <a:rPr lang="nl-NL" dirty="0"/>
              <a:t>Pulsgestuurd meten, elke keer als op een kanaal wat gebeurt.</a:t>
            </a:r>
            <a:br>
              <a:rPr lang="nl-NL" dirty="0"/>
            </a:br>
            <a:r>
              <a:rPr lang="nl-NL" dirty="0"/>
              <a:t>(Lichtsluis, met gatenwiel) (toestel van Atwoord)</a:t>
            </a:r>
          </a:p>
          <a:p>
            <a:r>
              <a:rPr lang="nl-NL" dirty="0">
                <a:solidFill>
                  <a:schemeClr val="bg2">
                    <a:lumMod val="50000"/>
                  </a:schemeClr>
                </a:solidFill>
              </a:rPr>
              <a:t>Videometen en beeldmeten</a:t>
            </a:r>
          </a:p>
        </p:txBody>
      </p:sp>
      <p:cxnSp>
        <p:nvCxnSpPr>
          <p:cNvPr id="5" name="Straight Connector 4">
            <a:extLst>
              <a:ext uri="{FF2B5EF4-FFF2-40B4-BE49-F238E27FC236}">
                <a16:creationId xmlns:a16="http://schemas.microsoft.com/office/drawing/2014/main" id="{E75348C2-B21B-79A4-3FFF-649D2F8A9E91}"/>
              </a:ext>
            </a:extLst>
          </p:cNvPr>
          <p:cNvCxnSpPr/>
          <p:nvPr/>
        </p:nvCxnSpPr>
        <p:spPr>
          <a:xfrm>
            <a:off x="2135188" y="1125538"/>
            <a:ext cx="799306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Footer Placeholder 1">
            <a:extLst>
              <a:ext uri="{FF2B5EF4-FFF2-40B4-BE49-F238E27FC236}">
                <a16:creationId xmlns:a16="http://schemas.microsoft.com/office/drawing/2014/main" id="{F25D2A4C-9458-A125-2D14-D03AE14B72B7}"/>
              </a:ext>
            </a:extLst>
          </p:cNvPr>
          <p:cNvSpPr>
            <a:spLocks noGrp="1"/>
          </p:cNvSpPr>
          <p:nvPr>
            <p:ph type="ftr" sz="quarter" idx="11"/>
          </p:nvPr>
        </p:nvSpPr>
        <p:spPr>
          <a:xfrm>
            <a:off x="4038600" y="6356350"/>
            <a:ext cx="4114800" cy="365125"/>
          </a:xfrm>
        </p:spPr>
        <p:txBody>
          <a:bodyPr/>
          <a:lstStyle/>
          <a:p>
            <a:pPr>
              <a:defRPr/>
            </a:pPr>
            <a:r>
              <a:rPr lang="en-US" dirty="0"/>
              <a:t>www.cma-science.nl</a:t>
            </a:r>
          </a:p>
        </p:txBody>
      </p:sp>
    </p:spTree>
    <p:extLst>
      <p:ext uri="{BB962C8B-B14F-4D97-AF65-F5344CB8AC3E}">
        <p14:creationId xmlns:p14="http://schemas.microsoft.com/office/powerpoint/2010/main" val="416753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0D525-56B8-08E9-5656-F79CD70F8E73}"/>
              </a:ext>
            </a:extLst>
          </p:cNvPr>
          <p:cNvSpPr>
            <a:spLocks noGrp="1"/>
          </p:cNvSpPr>
          <p:nvPr>
            <p:ph type="title"/>
          </p:nvPr>
        </p:nvSpPr>
        <p:spPr>
          <a:xfrm>
            <a:off x="2063750" y="365125"/>
            <a:ext cx="9290050" cy="1111983"/>
          </a:xfrm>
        </p:spPr>
        <p:txBody>
          <a:bodyPr/>
          <a:lstStyle/>
          <a:p>
            <a:r>
              <a:rPr lang="nl-NL" dirty="0"/>
              <a:t>Nieuwe kerndoelen 3h/v</a:t>
            </a:r>
          </a:p>
        </p:txBody>
      </p:sp>
      <p:pic>
        <p:nvPicPr>
          <p:cNvPr id="6" name="Picture 2">
            <a:extLst>
              <a:ext uri="{FF2B5EF4-FFF2-40B4-BE49-F238E27FC236}">
                <a16:creationId xmlns:a16="http://schemas.microsoft.com/office/drawing/2014/main" id="{559A2C46-729E-DC26-D12E-32F3692BD0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096" y="5551070"/>
            <a:ext cx="1000125" cy="85725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2ECC5412-5CFD-6313-9CCE-273187ED3ED4}"/>
              </a:ext>
            </a:extLst>
          </p:cNvPr>
          <p:cNvCxnSpPr/>
          <p:nvPr/>
        </p:nvCxnSpPr>
        <p:spPr>
          <a:xfrm>
            <a:off x="2135188" y="1125538"/>
            <a:ext cx="7993062" cy="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49D5A840-C155-ED44-18C2-51C3BF68DE0A}"/>
              </a:ext>
            </a:extLst>
          </p:cNvPr>
          <p:cNvPicPr>
            <a:picLocks noChangeAspect="1"/>
          </p:cNvPicPr>
          <p:nvPr/>
        </p:nvPicPr>
        <p:blipFill>
          <a:blip r:embed="rId3"/>
          <a:stretch>
            <a:fillRect/>
          </a:stretch>
        </p:blipFill>
        <p:spPr>
          <a:xfrm>
            <a:off x="350196" y="1498719"/>
            <a:ext cx="5068754" cy="4673419"/>
          </a:xfrm>
          <a:prstGeom prst="rect">
            <a:avLst/>
          </a:prstGeom>
        </p:spPr>
      </p:pic>
      <p:pic>
        <p:nvPicPr>
          <p:cNvPr id="12" name="Picture 11">
            <a:extLst>
              <a:ext uri="{FF2B5EF4-FFF2-40B4-BE49-F238E27FC236}">
                <a16:creationId xmlns:a16="http://schemas.microsoft.com/office/drawing/2014/main" id="{B2196272-44C5-0F33-B860-AE58C62EF9AF}"/>
              </a:ext>
            </a:extLst>
          </p:cNvPr>
          <p:cNvPicPr>
            <a:picLocks noChangeAspect="1"/>
          </p:cNvPicPr>
          <p:nvPr/>
        </p:nvPicPr>
        <p:blipFill>
          <a:blip r:embed="rId4"/>
          <a:stretch>
            <a:fillRect/>
          </a:stretch>
        </p:blipFill>
        <p:spPr>
          <a:xfrm>
            <a:off x="5399991" y="1352149"/>
            <a:ext cx="4942812" cy="4922189"/>
          </a:xfrm>
          <a:prstGeom prst="rect">
            <a:avLst/>
          </a:prstGeom>
        </p:spPr>
      </p:pic>
    </p:spTree>
    <p:extLst>
      <p:ext uri="{BB962C8B-B14F-4D97-AF65-F5344CB8AC3E}">
        <p14:creationId xmlns:p14="http://schemas.microsoft.com/office/powerpoint/2010/main" val="917199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D5FFF-3410-BDF5-B2C1-67FB21C4FCC4}"/>
              </a:ext>
            </a:extLst>
          </p:cNvPr>
          <p:cNvSpPr>
            <a:spLocks noGrp="1"/>
          </p:cNvSpPr>
          <p:nvPr>
            <p:ph type="title"/>
          </p:nvPr>
        </p:nvSpPr>
        <p:spPr>
          <a:xfrm>
            <a:off x="2063750" y="365126"/>
            <a:ext cx="9290050" cy="967564"/>
          </a:xfrm>
        </p:spPr>
        <p:txBody>
          <a:bodyPr/>
          <a:lstStyle/>
          <a:p>
            <a:r>
              <a:rPr lang="nl-NL" dirty="0"/>
              <a:t>Concept Eindtermen - vmbo-gltl</a:t>
            </a:r>
          </a:p>
        </p:txBody>
      </p:sp>
      <p:cxnSp>
        <p:nvCxnSpPr>
          <p:cNvPr id="5" name="Straight Connector 4">
            <a:extLst>
              <a:ext uri="{FF2B5EF4-FFF2-40B4-BE49-F238E27FC236}">
                <a16:creationId xmlns:a16="http://schemas.microsoft.com/office/drawing/2014/main" id="{15585D60-ECB4-3F79-F80B-3779CCDEFE6E}"/>
              </a:ext>
            </a:extLst>
          </p:cNvPr>
          <p:cNvCxnSpPr/>
          <p:nvPr/>
        </p:nvCxnSpPr>
        <p:spPr>
          <a:xfrm>
            <a:off x="2135188" y="1125538"/>
            <a:ext cx="7993062"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60FBD924-563D-44FD-C2DE-323AA0B19918}"/>
              </a:ext>
            </a:extLst>
          </p:cNvPr>
          <p:cNvPicPr>
            <a:picLocks noChangeAspect="1"/>
          </p:cNvPicPr>
          <p:nvPr/>
        </p:nvPicPr>
        <p:blipFill>
          <a:blip r:embed="rId3"/>
          <a:stretch>
            <a:fillRect/>
          </a:stretch>
        </p:blipFill>
        <p:spPr>
          <a:xfrm>
            <a:off x="181602" y="1125538"/>
            <a:ext cx="5525271" cy="2019582"/>
          </a:xfrm>
          <a:prstGeom prst="rect">
            <a:avLst/>
          </a:prstGeom>
        </p:spPr>
      </p:pic>
      <p:pic>
        <p:nvPicPr>
          <p:cNvPr id="10" name="Picture 9">
            <a:extLst>
              <a:ext uri="{FF2B5EF4-FFF2-40B4-BE49-F238E27FC236}">
                <a16:creationId xmlns:a16="http://schemas.microsoft.com/office/drawing/2014/main" id="{65EBA5AE-38D2-B071-D026-FC662C9C8238}"/>
              </a:ext>
            </a:extLst>
          </p:cNvPr>
          <p:cNvPicPr>
            <a:picLocks noChangeAspect="1"/>
          </p:cNvPicPr>
          <p:nvPr/>
        </p:nvPicPr>
        <p:blipFill>
          <a:blip r:embed="rId4"/>
          <a:stretch>
            <a:fillRect/>
          </a:stretch>
        </p:blipFill>
        <p:spPr>
          <a:xfrm>
            <a:off x="245782" y="3145120"/>
            <a:ext cx="5451363" cy="2876951"/>
          </a:xfrm>
          <a:prstGeom prst="rect">
            <a:avLst/>
          </a:prstGeom>
        </p:spPr>
      </p:pic>
      <p:pic>
        <p:nvPicPr>
          <p:cNvPr id="12" name="Picture 11">
            <a:extLst>
              <a:ext uri="{FF2B5EF4-FFF2-40B4-BE49-F238E27FC236}">
                <a16:creationId xmlns:a16="http://schemas.microsoft.com/office/drawing/2014/main" id="{09A0EBFD-96EF-9A81-4FC6-51779F6D7302}"/>
              </a:ext>
            </a:extLst>
          </p:cNvPr>
          <p:cNvPicPr>
            <a:picLocks noChangeAspect="1"/>
          </p:cNvPicPr>
          <p:nvPr/>
        </p:nvPicPr>
        <p:blipFill>
          <a:blip r:embed="rId5"/>
          <a:stretch>
            <a:fillRect/>
          </a:stretch>
        </p:blipFill>
        <p:spPr>
          <a:xfrm>
            <a:off x="5697145" y="1414397"/>
            <a:ext cx="5092229" cy="4607674"/>
          </a:xfrm>
          <a:prstGeom prst="rect">
            <a:avLst/>
          </a:prstGeom>
        </p:spPr>
      </p:pic>
      <p:pic>
        <p:nvPicPr>
          <p:cNvPr id="4" name="Picture 2">
            <a:extLst>
              <a:ext uri="{FF2B5EF4-FFF2-40B4-BE49-F238E27FC236}">
                <a16:creationId xmlns:a16="http://schemas.microsoft.com/office/drawing/2014/main" id="{00A75256-B314-BB32-30F6-8138421968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28096" y="5551070"/>
            <a:ext cx="1000125"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32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E48EBE-FC5F-7FCA-4370-FF9FFD0A1030}"/>
              </a:ext>
            </a:extLst>
          </p:cNvPr>
          <p:cNvSpPr>
            <a:spLocks noGrp="1"/>
          </p:cNvSpPr>
          <p:nvPr>
            <p:ph type="title"/>
          </p:nvPr>
        </p:nvSpPr>
        <p:spPr>
          <a:xfrm>
            <a:off x="2135188" y="365125"/>
            <a:ext cx="9218612" cy="1042761"/>
          </a:xfrm>
        </p:spPr>
        <p:txBody>
          <a:bodyPr>
            <a:normAutofit/>
          </a:bodyPr>
          <a:lstStyle/>
          <a:p>
            <a:r>
              <a:rPr lang="nl-NL" sz="3600" dirty="0">
                <a:latin typeface="Aptos"/>
              </a:rPr>
              <a:t>Concept Eindtermen – havo</a:t>
            </a:r>
            <a:endParaRPr lang="nl-NL" sz="3600" dirty="0"/>
          </a:p>
        </p:txBody>
      </p:sp>
      <p:pic>
        <p:nvPicPr>
          <p:cNvPr id="4" name="Picture 2">
            <a:extLst>
              <a:ext uri="{FF2B5EF4-FFF2-40B4-BE49-F238E27FC236}">
                <a16:creationId xmlns:a16="http://schemas.microsoft.com/office/drawing/2014/main" id="{22D42F80-F2AA-C3AB-E54B-D4E4E5613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8096" y="5551070"/>
            <a:ext cx="1000125" cy="8572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E1C91FE5-25F9-0037-16A0-C598CCEDCF5B}"/>
              </a:ext>
            </a:extLst>
          </p:cNvPr>
          <p:cNvCxnSpPr/>
          <p:nvPr/>
        </p:nvCxnSpPr>
        <p:spPr>
          <a:xfrm>
            <a:off x="2135188" y="1125538"/>
            <a:ext cx="799306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Footer Placeholder 1">
            <a:extLst>
              <a:ext uri="{FF2B5EF4-FFF2-40B4-BE49-F238E27FC236}">
                <a16:creationId xmlns:a16="http://schemas.microsoft.com/office/drawing/2014/main" id="{F4BCB400-6378-5E7B-780A-F01083E98327}"/>
              </a:ext>
            </a:extLst>
          </p:cNvPr>
          <p:cNvSpPr>
            <a:spLocks noGrp="1"/>
          </p:cNvSpPr>
          <p:nvPr>
            <p:ph type="ftr" sz="quarter" idx="11"/>
          </p:nvPr>
        </p:nvSpPr>
        <p:spPr>
          <a:xfrm>
            <a:off x="4038600" y="6356350"/>
            <a:ext cx="4114800" cy="365125"/>
          </a:xfrm>
        </p:spPr>
        <p:txBody>
          <a:bodyPr/>
          <a:lstStyle/>
          <a:p>
            <a:pPr>
              <a:defRPr/>
            </a:pPr>
            <a:r>
              <a:rPr lang="en-US" dirty="0"/>
              <a:t>www.cma-science.nl</a:t>
            </a:r>
          </a:p>
        </p:txBody>
      </p:sp>
      <p:pic>
        <p:nvPicPr>
          <p:cNvPr id="7" name="Picture 6">
            <a:extLst>
              <a:ext uri="{FF2B5EF4-FFF2-40B4-BE49-F238E27FC236}">
                <a16:creationId xmlns:a16="http://schemas.microsoft.com/office/drawing/2014/main" id="{F2698206-5271-6972-1802-C1904B1A9647}"/>
              </a:ext>
            </a:extLst>
          </p:cNvPr>
          <p:cNvPicPr>
            <a:picLocks noChangeAspect="1"/>
          </p:cNvPicPr>
          <p:nvPr/>
        </p:nvPicPr>
        <p:blipFill>
          <a:blip r:embed="rId4"/>
          <a:stretch>
            <a:fillRect/>
          </a:stretch>
        </p:blipFill>
        <p:spPr>
          <a:xfrm>
            <a:off x="364219" y="1274140"/>
            <a:ext cx="5465265" cy="3638327"/>
          </a:xfrm>
          <a:prstGeom prst="rect">
            <a:avLst/>
          </a:prstGeom>
        </p:spPr>
      </p:pic>
      <p:pic>
        <p:nvPicPr>
          <p:cNvPr id="9" name="Picture 8">
            <a:extLst>
              <a:ext uri="{FF2B5EF4-FFF2-40B4-BE49-F238E27FC236}">
                <a16:creationId xmlns:a16="http://schemas.microsoft.com/office/drawing/2014/main" id="{DFE5DD26-BB85-8234-F92D-1A0AC4F6BFCA}"/>
              </a:ext>
            </a:extLst>
          </p:cNvPr>
          <p:cNvPicPr>
            <a:picLocks noChangeAspect="1"/>
          </p:cNvPicPr>
          <p:nvPr/>
        </p:nvPicPr>
        <p:blipFill>
          <a:blip r:embed="rId5"/>
          <a:stretch>
            <a:fillRect/>
          </a:stretch>
        </p:blipFill>
        <p:spPr>
          <a:xfrm>
            <a:off x="5829484" y="1591598"/>
            <a:ext cx="4795800" cy="2970481"/>
          </a:xfrm>
          <a:prstGeom prst="rect">
            <a:avLst/>
          </a:prstGeom>
        </p:spPr>
      </p:pic>
    </p:spTree>
    <p:extLst>
      <p:ext uri="{BB962C8B-B14F-4D97-AF65-F5344CB8AC3E}">
        <p14:creationId xmlns:p14="http://schemas.microsoft.com/office/powerpoint/2010/main" val="3845802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E65A26-E164-6053-7A48-AF0503D531CD}"/>
              </a:ext>
            </a:extLst>
          </p:cNvPr>
          <p:cNvSpPr>
            <a:spLocks noGrp="1"/>
          </p:cNvSpPr>
          <p:nvPr>
            <p:ph type="title"/>
          </p:nvPr>
        </p:nvSpPr>
        <p:spPr>
          <a:xfrm>
            <a:off x="2135188" y="365126"/>
            <a:ext cx="9218612" cy="1104446"/>
          </a:xfrm>
        </p:spPr>
        <p:txBody>
          <a:bodyPr/>
          <a:lstStyle/>
          <a:p>
            <a:r>
              <a:rPr lang="nl-NL" dirty="0"/>
              <a:t>Concept eindtermen VWO</a:t>
            </a:r>
          </a:p>
        </p:txBody>
      </p:sp>
      <p:pic>
        <p:nvPicPr>
          <p:cNvPr id="4" name="Picture 2">
            <a:extLst>
              <a:ext uri="{FF2B5EF4-FFF2-40B4-BE49-F238E27FC236}">
                <a16:creationId xmlns:a16="http://schemas.microsoft.com/office/drawing/2014/main" id="{BBB25AC7-A01C-73A5-C719-B95FD1B2F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8096" y="5551070"/>
            <a:ext cx="1000125" cy="8572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920539FF-629C-0A59-3C15-3EA815376172}"/>
              </a:ext>
            </a:extLst>
          </p:cNvPr>
          <p:cNvCxnSpPr/>
          <p:nvPr/>
        </p:nvCxnSpPr>
        <p:spPr>
          <a:xfrm>
            <a:off x="2135188" y="1125538"/>
            <a:ext cx="7993062"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Footer Placeholder 1">
            <a:extLst>
              <a:ext uri="{FF2B5EF4-FFF2-40B4-BE49-F238E27FC236}">
                <a16:creationId xmlns:a16="http://schemas.microsoft.com/office/drawing/2014/main" id="{252C43A5-46DE-CA49-3CA3-FC6172F3154E}"/>
              </a:ext>
            </a:extLst>
          </p:cNvPr>
          <p:cNvSpPr>
            <a:spLocks noGrp="1"/>
          </p:cNvSpPr>
          <p:nvPr>
            <p:ph type="ftr" sz="quarter" idx="11"/>
          </p:nvPr>
        </p:nvSpPr>
        <p:spPr>
          <a:xfrm>
            <a:off x="4038600" y="6356350"/>
            <a:ext cx="4114800" cy="365125"/>
          </a:xfrm>
        </p:spPr>
        <p:txBody>
          <a:bodyPr/>
          <a:lstStyle/>
          <a:p>
            <a:pPr>
              <a:defRPr/>
            </a:pPr>
            <a:r>
              <a:rPr lang="en-US" dirty="0"/>
              <a:t>www.cma-science.nl</a:t>
            </a:r>
          </a:p>
        </p:txBody>
      </p:sp>
      <p:pic>
        <p:nvPicPr>
          <p:cNvPr id="3" name="Picture 2">
            <a:extLst>
              <a:ext uri="{FF2B5EF4-FFF2-40B4-BE49-F238E27FC236}">
                <a16:creationId xmlns:a16="http://schemas.microsoft.com/office/drawing/2014/main" id="{7B224690-7228-DE31-4692-840F33FF982B}"/>
              </a:ext>
            </a:extLst>
          </p:cNvPr>
          <p:cNvPicPr>
            <a:picLocks noChangeAspect="1"/>
          </p:cNvPicPr>
          <p:nvPr/>
        </p:nvPicPr>
        <p:blipFill>
          <a:blip r:embed="rId4"/>
          <a:stretch>
            <a:fillRect/>
          </a:stretch>
        </p:blipFill>
        <p:spPr>
          <a:xfrm>
            <a:off x="480279" y="1125538"/>
            <a:ext cx="4677346" cy="3125449"/>
          </a:xfrm>
          <a:prstGeom prst="rect">
            <a:avLst/>
          </a:prstGeom>
        </p:spPr>
      </p:pic>
      <p:pic>
        <p:nvPicPr>
          <p:cNvPr id="7" name="Picture 6">
            <a:extLst>
              <a:ext uri="{FF2B5EF4-FFF2-40B4-BE49-F238E27FC236}">
                <a16:creationId xmlns:a16="http://schemas.microsoft.com/office/drawing/2014/main" id="{3E516ECF-01B2-05F7-38F9-92272C25FB4E}"/>
              </a:ext>
            </a:extLst>
          </p:cNvPr>
          <p:cNvPicPr>
            <a:picLocks noChangeAspect="1"/>
          </p:cNvPicPr>
          <p:nvPr/>
        </p:nvPicPr>
        <p:blipFill>
          <a:blip r:embed="rId5"/>
          <a:stretch>
            <a:fillRect/>
          </a:stretch>
        </p:blipFill>
        <p:spPr>
          <a:xfrm>
            <a:off x="5173838" y="1412808"/>
            <a:ext cx="4594207" cy="4195026"/>
          </a:xfrm>
          <a:prstGeom prst="rect">
            <a:avLst/>
          </a:prstGeom>
        </p:spPr>
      </p:pic>
    </p:spTree>
    <p:extLst>
      <p:ext uri="{BB962C8B-B14F-4D97-AF65-F5344CB8AC3E}">
        <p14:creationId xmlns:p14="http://schemas.microsoft.com/office/powerpoint/2010/main" val="316531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2FFCB-1263-B288-7794-C74BA1AB4AEA}"/>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CEBF0353-A220-4B60-9E39-1BAB7A465470}"/>
              </a:ext>
            </a:extLst>
          </p:cNvPr>
          <p:cNvSpPr>
            <a:spLocks noGrp="1"/>
          </p:cNvSpPr>
          <p:nvPr>
            <p:ph idx="1"/>
          </p:nvPr>
        </p:nvSpPr>
        <p:spPr/>
        <p:txBody>
          <a:bodyPr/>
          <a:lstStyle/>
          <a:p>
            <a:endParaRPr lang="nl-NL"/>
          </a:p>
        </p:txBody>
      </p:sp>
      <p:pic>
        <p:nvPicPr>
          <p:cNvPr id="5" name="Picture 4">
            <a:extLst>
              <a:ext uri="{FF2B5EF4-FFF2-40B4-BE49-F238E27FC236}">
                <a16:creationId xmlns:a16="http://schemas.microsoft.com/office/drawing/2014/main" id="{14084F4D-07F6-34BB-FC96-3EF4E19C773E}"/>
              </a:ext>
            </a:extLst>
          </p:cNvPr>
          <p:cNvPicPr>
            <a:picLocks noChangeAspect="1"/>
          </p:cNvPicPr>
          <p:nvPr/>
        </p:nvPicPr>
        <p:blipFill>
          <a:blip r:embed="rId3"/>
          <a:stretch>
            <a:fillRect/>
          </a:stretch>
        </p:blipFill>
        <p:spPr>
          <a:xfrm>
            <a:off x="608945" y="0"/>
            <a:ext cx="10974109" cy="6858000"/>
          </a:xfrm>
          <a:prstGeom prst="rect">
            <a:avLst/>
          </a:prstGeom>
        </p:spPr>
      </p:pic>
      <p:pic>
        <p:nvPicPr>
          <p:cNvPr id="6" name="Picture 2">
            <a:extLst>
              <a:ext uri="{FF2B5EF4-FFF2-40B4-BE49-F238E27FC236}">
                <a16:creationId xmlns:a16="http://schemas.microsoft.com/office/drawing/2014/main" id="{BC94C258-C892-E084-8B05-FA029CC0D2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8096" y="5551070"/>
            <a:ext cx="1000125" cy="857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55E1058-A97B-9A22-B027-222C6CA53AC2}"/>
              </a:ext>
            </a:extLst>
          </p:cNvPr>
          <p:cNvPicPr>
            <a:picLocks noChangeAspect="1"/>
          </p:cNvPicPr>
          <p:nvPr/>
        </p:nvPicPr>
        <p:blipFill>
          <a:blip r:embed="rId5"/>
          <a:stretch>
            <a:fillRect/>
          </a:stretch>
        </p:blipFill>
        <p:spPr>
          <a:xfrm>
            <a:off x="5312120" y="4089679"/>
            <a:ext cx="1567760" cy="1041274"/>
          </a:xfrm>
          <a:prstGeom prst="rect">
            <a:avLst/>
          </a:prstGeom>
        </p:spPr>
      </p:pic>
    </p:spTree>
    <p:extLst>
      <p:ext uri="{BB962C8B-B14F-4D97-AF65-F5344CB8AC3E}">
        <p14:creationId xmlns:p14="http://schemas.microsoft.com/office/powerpoint/2010/main" val="59413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31d055e-097f-4d52-a352-deada281c977">
      <Terms xmlns="http://schemas.microsoft.com/office/infopath/2007/PartnerControls"/>
    </lcf76f155ced4ddcb4097134ff3c332f>
    <TaxCatchAll xmlns="fef446ad-e5cd-4701-be78-36400dad0e17" xsi:nil="true"/>
    <datum xmlns="031d055e-097f-4d52-a352-deada281c977" xsi:nil="true"/>
    <yy xmlns="031d055e-097f-4d52-a352-deada281c97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47C8D7FD9045438532167F1C526012" ma:contentTypeVersion="20" ma:contentTypeDescription="Een nieuw document maken." ma:contentTypeScope="" ma:versionID="061963fc94682099f3b466e3b110ea71">
  <xsd:schema xmlns:xsd="http://www.w3.org/2001/XMLSchema" xmlns:xs="http://www.w3.org/2001/XMLSchema" xmlns:p="http://schemas.microsoft.com/office/2006/metadata/properties" xmlns:ns2="031d055e-097f-4d52-a352-deada281c977" xmlns:ns3="fef446ad-e5cd-4701-be78-36400dad0e17" targetNamespace="http://schemas.microsoft.com/office/2006/metadata/properties" ma:root="true" ma:fieldsID="74e01cfdfddc88954ea65d9e3aa2f989" ns2:_="" ns3:_="">
    <xsd:import namespace="031d055e-097f-4d52-a352-deada281c977"/>
    <xsd:import namespace="fef446ad-e5cd-4701-be78-36400dad0e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datum" minOccurs="0"/>
                <xsd:element ref="ns2:MediaLengthInSeconds" minOccurs="0"/>
                <xsd:element ref="ns2:MediaServiceAutoKeyPoints" minOccurs="0"/>
                <xsd:element ref="ns2:MediaServiceKeyPoints" minOccurs="0"/>
                <xsd:element ref="ns2:yy" minOccurs="0"/>
                <xsd:element ref="ns2:lcf76f155ced4ddcb4097134ff3c332f" minOccurs="0"/>
                <xsd:element ref="ns3:TaxCatchAll" minOccurs="0"/>
                <xsd:element ref="ns2:MediaServiceLocation" minOccurs="0"/>
                <xsd:element ref="ns2:MediaServiceOCR"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1d055e-097f-4d52-a352-deada281c9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um" ma:index="14" nillable="true" ma:displayName="datum" ma:format="DateOnly" ma:internalName="datum">
      <xsd:simpleType>
        <xsd:restriction base="dms:DateTime"/>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yy" ma:index="18" nillable="true" ma:displayName="yy" ma:format="DateOnly" ma:internalName="yy">
      <xsd:simpleType>
        <xsd:restriction base="dms:DateTime"/>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a6224c05-bb57-4e72-b871-e8c600aa144a"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f446ad-e5cd-4701-be78-36400dad0e1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d2680ca-e847-4875-ad51-07d7b1caa3c1}" ma:internalName="TaxCatchAll" ma:showField="CatchAllData" ma:web="fef446ad-e5cd-4701-be78-36400dad0e17">
      <xsd:complexType>
        <xsd:complexContent>
          <xsd:extension base="dms:MultiChoiceLookup">
            <xsd:sequence>
              <xsd:element name="Value" type="dms:Lookup" maxOccurs="unbounded" minOccurs="0" nillable="true"/>
            </xsd:sequence>
          </xsd:extension>
        </xsd:complexContent>
      </xsd:complexType>
    </xsd:element>
    <xsd:element name="SharedWithUsers" ma:index="2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C5807C-F393-473F-805D-98B8BC45E713}">
  <ds:schemaRefs>
    <ds:schemaRef ds:uri="http://schemas.microsoft.com/sharepoint/v3/contenttype/forms"/>
  </ds:schemaRefs>
</ds:datastoreItem>
</file>

<file path=customXml/itemProps2.xml><?xml version="1.0" encoding="utf-8"?>
<ds:datastoreItem xmlns:ds="http://schemas.openxmlformats.org/officeDocument/2006/customXml" ds:itemID="{3E47F547-C515-4C47-B8A0-B6DC36CE6CA4}">
  <ds:schemaRefs>
    <ds:schemaRef ds:uri="fef446ad-e5cd-4701-be78-36400dad0e17"/>
    <ds:schemaRef ds:uri="http://schemas.openxmlformats.org/package/2006/metadata/core-properties"/>
    <ds:schemaRef ds:uri="http://purl.org/dc/elements/1.1/"/>
    <ds:schemaRef ds:uri="http://purl.org/dc/dcmitype/"/>
    <ds:schemaRef ds:uri="http://www.w3.org/XML/1998/namespace"/>
    <ds:schemaRef ds:uri="http://purl.org/dc/terms/"/>
    <ds:schemaRef ds:uri="http://schemas.microsoft.com/office/2006/documentManagement/types"/>
    <ds:schemaRef ds:uri="031d055e-097f-4d52-a352-deada281c977"/>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BD27096-2032-415E-9784-BB01474607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1d055e-097f-4d52-a352-deada281c977"/>
    <ds:schemaRef ds:uri="fef446ad-e5cd-4701-be78-36400dad0e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302</TotalTime>
  <Words>821</Words>
  <Application>Microsoft Office PowerPoint</Application>
  <PresentationFormat>Widescreen</PresentationFormat>
  <Paragraphs>119</Paragraphs>
  <Slides>13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Times New Roman</vt:lpstr>
      <vt:lpstr>Kantoorthema</vt:lpstr>
      <vt:lpstr>Natuurkunde in beweging </vt:lpstr>
      <vt:lpstr>Praktische info...</vt:lpstr>
      <vt:lpstr>Mogelijkheden van Coach 7</vt:lpstr>
      <vt:lpstr>Meten</vt:lpstr>
      <vt:lpstr>Nieuwe kerndoelen 3h/v</vt:lpstr>
      <vt:lpstr>Concept Eindtermen - vmbo-gltl</vt:lpstr>
      <vt:lpstr>Concept Eindtermen – havo</vt:lpstr>
      <vt:lpstr>Concept eindtermen VWO</vt:lpstr>
      <vt:lpstr>PowerPoint Presentation</vt:lpstr>
      <vt:lpstr>PowerPoint Presentation</vt:lpstr>
      <vt:lpstr>Meten proberen</vt:lpstr>
      <vt:lpstr>Bruikbaarheid van de opstellingen</vt:lpstr>
      <vt:lpstr>Graag een evaluatie!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 Mooldijk</cp:lastModifiedBy>
  <cp:revision>31</cp:revision>
  <dcterms:created xsi:type="dcterms:W3CDTF">2025-04-10T07:03:12Z</dcterms:created>
  <dcterms:modified xsi:type="dcterms:W3CDTF">2025-12-11T14:23:32Z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0x0101000647C8D7FD9045438532167F1C526012</vt:lpwstr>
  </property>
  <property fmtid="{D5CDD505-2E9C-101B-9397-08002B2CF9AE}" pid="3" name="MediaServiceImageTags">
    <vt:lpwstr/>
  </property>
</Properties>
</file>